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59" r:id="rId7"/>
  </p:sldIdLst>
  <p:sldSz cx="9144000" cy="6858000" type="screen4x3"/>
  <p:notesSz cx="6794500" cy="9931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271849" y="44484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/>
          <a:lstStyle/>
          <a:p>
            <a:r>
              <a:rPr lang="nb-NO" dirty="0" smtClean="0"/>
              <a:t>       Sikker Digital Post - </a:t>
            </a:r>
            <a:r>
              <a:rPr lang="nb-NO" dirty="0" err="1" smtClean="0"/>
              <a:t>SDP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3"/>
            <a:ext cx="7772400" cy="3240319"/>
          </a:xfrm>
        </p:spPr>
        <p:txBody>
          <a:bodyPr>
            <a:normAutofit/>
          </a:bodyPr>
          <a:lstStyle/>
          <a:p>
            <a:endParaRPr lang="nb-NO" sz="24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603260"/>
            <a:ext cx="3139440" cy="8930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" y="3168793"/>
            <a:ext cx="6644502" cy="32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Sikker Digital Post - </a:t>
            </a:r>
            <a:r>
              <a:rPr lang="nb-NO" dirty="0" err="1" smtClean="0"/>
              <a:t>SDP</a:t>
            </a:r>
            <a:endParaRPr lang="nb-NO" dirty="0"/>
          </a:p>
        </p:txBody>
      </p:sp>
      <p:sp>
        <p:nvSpPr>
          <p:cNvPr id="20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Som statlig virksomhet er NTNU pålagt å ta i bruk </a:t>
            </a:r>
            <a:r>
              <a:rPr lang="nb-NO" dirty="0" err="1" smtClean="0"/>
              <a:t>SDP</a:t>
            </a:r>
            <a:r>
              <a:rPr lang="nb-NO" dirty="0" smtClean="0"/>
              <a:t> i løpet av 2016.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SDP</a:t>
            </a:r>
            <a:r>
              <a:rPr lang="nb-NO" dirty="0" smtClean="0"/>
              <a:t> kan erstatte i all hovedsak både ordinær papirpost og e-post som kanal for ekspedisjon av enkeltvedtak til privatpersoner (studenter, ansatte og søkere </a:t>
            </a:r>
            <a:r>
              <a:rPr lang="nb-NO" dirty="0" err="1" smtClean="0"/>
              <a:t>m.fl</a:t>
            </a:r>
            <a:r>
              <a:rPr lang="nb-NO" dirty="0" smtClean="0"/>
              <a:t>). Dette reguleres av </a:t>
            </a:r>
            <a:r>
              <a:rPr lang="nb-NO" dirty="0" err="1" smtClean="0"/>
              <a:t>eForvaltningsforskriften</a:t>
            </a:r>
            <a:r>
              <a:rPr lang="nb-NO" dirty="0" smtClean="0"/>
              <a:t> § 8 som omhandler: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 smtClean="0"/>
              <a:t>Bruk </a:t>
            </a:r>
            <a:r>
              <a:rPr lang="nb-NO" i="1" dirty="0"/>
              <a:t>av elektronisk kommunikasjon ved meddelelser fra </a:t>
            </a:r>
            <a:r>
              <a:rPr lang="nb-NO" i="1" dirty="0" smtClean="0"/>
              <a:t>	et </a:t>
            </a:r>
            <a:r>
              <a:rPr lang="nb-NO" i="1" dirty="0"/>
              <a:t>forvaltningsorgan, herunder underretning om </a:t>
            </a:r>
            <a:r>
              <a:rPr lang="nb-NO" i="1" dirty="0" smtClean="0"/>
              <a:t>	enkeltvedtak </a:t>
            </a:r>
            <a:r>
              <a:rPr lang="nb-NO" i="1" dirty="0"/>
              <a:t>mv.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</a:t>
            </a:r>
            <a:r>
              <a:rPr lang="nb-NO" dirty="0" err="1" smtClean="0"/>
              <a:t>SDP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Difi</a:t>
            </a:r>
            <a:r>
              <a:rPr lang="nb-NO" dirty="0"/>
              <a:t> (Direktoratet for forvaltning og IKT) har etablert en sikker digital posttjeneste for innbyggerne. Du kan </a:t>
            </a:r>
            <a:r>
              <a:rPr lang="nb-NO" dirty="0" smtClean="0"/>
              <a:t>velge mellom: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Den digitale </a:t>
            </a:r>
            <a:r>
              <a:rPr lang="nb-NO" dirty="0" smtClean="0"/>
              <a:t>posten (</a:t>
            </a:r>
            <a:r>
              <a:rPr lang="nb-NO" dirty="0" err="1" smtClean="0"/>
              <a:t>SDP</a:t>
            </a:r>
            <a:r>
              <a:rPr lang="nb-NO" dirty="0" smtClean="0"/>
              <a:t>) blir </a:t>
            </a:r>
            <a:r>
              <a:rPr lang="nb-NO" dirty="0"/>
              <a:t>sendt kryptert til innbyggers elektroniske postkasse så lenge de har opprettet </a:t>
            </a:r>
            <a:r>
              <a:rPr lang="nb-NO" dirty="0" smtClean="0"/>
              <a:t>postkasse </a:t>
            </a:r>
            <a:r>
              <a:rPr lang="nb-NO" dirty="0"/>
              <a:t>og godtatt betingelsene</a:t>
            </a:r>
          </a:p>
          <a:p>
            <a:r>
              <a:rPr lang="nb-NO" dirty="0"/>
              <a:t>Hvis man har reservert seg eller ikke opprettet en postboks, vil posten automatisk sendes til </a:t>
            </a:r>
            <a:r>
              <a:rPr lang="nb-NO" dirty="0" smtClean="0"/>
              <a:t>en utskriftstjeneste og </a:t>
            </a:r>
            <a:r>
              <a:rPr lang="nb-NO" dirty="0"/>
              <a:t>komme i papirs form til </a:t>
            </a:r>
            <a:r>
              <a:rPr lang="nb-NO" dirty="0" smtClean="0"/>
              <a:t>mottaker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05" y="2761878"/>
            <a:ext cx="2149046" cy="7808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61878"/>
            <a:ext cx="1194744" cy="7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97"/>
            <a:ext cx="9144000" cy="47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 err="1" smtClean="0"/>
              <a:t>Ephorte</a:t>
            </a:r>
            <a:r>
              <a:rPr lang="nb-NO" dirty="0" smtClean="0"/>
              <a:t> digital forsendelse</a:t>
            </a:r>
            <a:endParaRPr lang="nb-NO" dirty="0"/>
          </a:p>
        </p:txBody>
      </p:sp>
      <p:pic>
        <p:nvPicPr>
          <p:cNvPr id="36" name="Plassholder for innhold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20" y="1289154"/>
            <a:ext cx="1714500" cy="994440"/>
          </a:xfrm>
        </p:spPr>
      </p:pic>
      <p:sp>
        <p:nvSpPr>
          <p:cNvPr id="3" name="Pil ned 2"/>
          <p:cNvSpPr/>
          <p:nvPr/>
        </p:nvSpPr>
        <p:spPr>
          <a:xfrm>
            <a:off x="3387777" y="2408756"/>
            <a:ext cx="472190" cy="4047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2567065" y="2821898"/>
            <a:ext cx="2300990" cy="7270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Dokument til person – student, ansatt	</a:t>
            </a:r>
            <a:endParaRPr lang="nb-NO" dirty="0"/>
          </a:p>
        </p:txBody>
      </p:sp>
      <p:sp>
        <p:nvSpPr>
          <p:cNvPr id="5" name="Pil ned 4"/>
          <p:cNvSpPr/>
          <p:nvPr/>
        </p:nvSpPr>
        <p:spPr>
          <a:xfrm>
            <a:off x="3402767" y="3590144"/>
            <a:ext cx="494675" cy="3672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638269" y="3998625"/>
            <a:ext cx="2229786" cy="733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mtClean="0"/>
              <a:t>EDF – Ephorte</a:t>
            </a:r>
            <a:r>
              <a:rPr lang="nb-NO" dirty="0" smtClean="0"/>
              <a:t> Digital Forsendelse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7" name="Pil ned 6"/>
          <p:cNvSpPr/>
          <p:nvPr/>
        </p:nvSpPr>
        <p:spPr>
          <a:xfrm>
            <a:off x="3477717" y="4789961"/>
            <a:ext cx="479686" cy="3420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2638269" y="5168242"/>
            <a:ext cx="2229785" cy="722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Oppslag kontakt og reservasjonsregister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6125355" y="5268126"/>
            <a:ext cx="1304144" cy="7828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Digipost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eBoks</a:t>
            </a:r>
            <a:endParaRPr lang="nb-NO" dirty="0"/>
          </a:p>
        </p:txBody>
      </p:sp>
      <p:sp>
        <p:nvSpPr>
          <p:cNvPr id="14" name="Prosess 13"/>
          <p:cNvSpPr/>
          <p:nvPr/>
        </p:nvSpPr>
        <p:spPr>
          <a:xfrm>
            <a:off x="542160" y="3519922"/>
            <a:ext cx="1586443" cy="8652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Utskrift -</a:t>
            </a:r>
            <a:br>
              <a:rPr lang="nb-NO" dirty="0" smtClean="0"/>
            </a:br>
            <a:r>
              <a:rPr lang="nb-NO" dirty="0" smtClean="0"/>
              <a:t>Tjeneste </a:t>
            </a:r>
            <a:r>
              <a:rPr lang="nb-NO" dirty="0" err="1" smtClean="0"/>
              <a:t>Difi</a:t>
            </a:r>
            <a:r>
              <a:rPr lang="nb-NO" dirty="0" smtClean="0"/>
              <a:t>, Posten</a:t>
            </a:r>
            <a:endParaRPr lang="nb-NO" dirty="0"/>
          </a:p>
        </p:txBody>
      </p:sp>
      <p:sp>
        <p:nvSpPr>
          <p:cNvPr id="15" name="Pil opp 14"/>
          <p:cNvSpPr/>
          <p:nvPr/>
        </p:nvSpPr>
        <p:spPr>
          <a:xfrm>
            <a:off x="1078054" y="2907014"/>
            <a:ext cx="365984" cy="5324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rosess 15"/>
          <p:cNvSpPr/>
          <p:nvPr/>
        </p:nvSpPr>
        <p:spPr>
          <a:xfrm>
            <a:off x="549019" y="2244995"/>
            <a:ext cx="1485896" cy="62470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Ordinær post</a:t>
            </a:r>
            <a:endParaRPr lang="nb-NO" dirty="0"/>
          </a:p>
        </p:txBody>
      </p:sp>
      <p:sp>
        <p:nvSpPr>
          <p:cNvPr id="17" name="Pil høyre 16"/>
          <p:cNvSpPr/>
          <p:nvPr/>
        </p:nvSpPr>
        <p:spPr>
          <a:xfrm>
            <a:off x="4961743" y="3058212"/>
            <a:ext cx="502171" cy="3072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rosess 17"/>
          <p:cNvSpPr/>
          <p:nvPr/>
        </p:nvSpPr>
        <p:spPr>
          <a:xfrm>
            <a:off x="5591332" y="2809742"/>
            <a:ext cx="2563318" cy="76824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Mulighet for oppslag mot Folkeregister</a:t>
            </a:r>
            <a:br>
              <a:rPr lang="nb-NO" dirty="0" smtClean="0"/>
            </a:br>
            <a:r>
              <a:rPr lang="nb-NO" dirty="0" smtClean="0"/>
              <a:t>ID = fødselsnummer</a:t>
            </a:r>
            <a:endParaRPr lang="nb-NO" dirty="0"/>
          </a:p>
        </p:txBody>
      </p:sp>
      <p:sp>
        <p:nvSpPr>
          <p:cNvPr id="22" name="Prosess 21"/>
          <p:cNvSpPr/>
          <p:nvPr/>
        </p:nvSpPr>
        <p:spPr>
          <a:xfrm>
            <a:off x="5636302" y="4029629"/>
            <a:ext cx="2518348" cy="83467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Har postkasse</a:t>
            </a:r>
          </a:p>
          <a:p>
            <a:pPr algn="ctr"/>
            <a:r>
              <a:rPr lang="nb-NO" dirty="0" smtClean="0"/>
              <a:t>Ingen reservasjon</a:t>
            </a:r>
            <a:endParaRPr lang="nb-NO" dirty="0"/>
          </a:p>
        </p:txBody>
      </p:sp>
      <p:sp>
        <p:nvSpPr>
          <p:cNvPr id="23" name="Pil ned 22"/>
          <p:cNvSpPr/>
          <p:nvPr/>
        </p:nvSpPr>
        <p:spPr>
          <a:xfrm>
            <a:off x="6580682" y="4902558"/>
            <a:ext cx="410354" cy="333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ppoverbøyd pil 25"/>
          <p:cNvSpPr/>
          <p:nvPr/>
        </p:nvSpPr>
        <p:spPr>
          <a:xfrm>
            <a:off x="4961744" y="4902558"/>
            <a:ext cx="884420" cy="59423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rosess 27"/>
          <p:cNvSpPr/>
          <p:nvPr/>
        </p:nvSpPr>
        <p:spPr>
          <a:xfrm>
            <a:off x="542162" y="4902558"/>
            <a:ext cx="1586442" cy="122360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</a:t>
            </a:r>
            <a:r>
              <a:rPr lang="nb-NO" dirty="0" smtClean="0"/>
              <a:t>kke postkasse</a:t>
            </a:r>
          </a:p>
          <a:p>
            <a:pPr algn="ctr"/>
            <a:r>
              <a:rPr lang="nb-NO" dirty="0" smtClean="0"/>
              <a:t> Reservert</a:t>
            </a:r>
            <a:endParaRPr lang="nb-NO" dirty="0"/>
          </a:p>
        </p:txBody>
      </p:sp>
      <p:sp>
        <p:nvSpPr>
          <p:cNvPr id="29" name="Pil opp 28"/>
          <p:cNvSpPr/>
          <p:nvPr/>
        </p:nvSpPr>
        <p:spPr>
          <a:xfrm>
            <a:off x="1118643" y="4452907"/>
            <a:ext cx="346647" cy="3986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 venstre 29"/>
          <p:cNvSpPr/>
          <p:nvPr/>
        </p:nvSpPr>
        <p:spPr>
          <a:xfrm>
            <a:off x="2157942" y="5371629"/>
            <a:ext cx="427861" cy="3943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skal sendes som </a:t>
            </a:r>
            <a:r>
              <a:rPr lang="nb-NO" dirty="0" err="1" smtClean="0"/>
              <a:t>SDP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u="sng" dirty="0" smtClean="0"/>
              <a:t>Enkeltvedtak:</a:t>
            </a:r>
            <a:r>
              <a:rPr lang="nb-NO" dirty="0" smtClean="0"/>
              <a:t> Enhver avgjørelse NTNU tar som er bestemmende for rettigheter eller plikter til en eller flere bestemte personer. Eksempelvis svar på søknader, opphør av studierett, opptak til </a:t>
            </a:r>
            <a:r>
              <a:rPr lang="nb-NO" dirty="0" err="1" smtClean="0"/>
              <a:t>ph.d</a:t>
            </a:r>
            <a:r>
              <a:rPr lang="nb-NO" dirty="0" smtClean="0"/>
              <a:t>-program m.m.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 smtClean="0"/>
              <a:t>Viktige meldinger: </a:t>
            </a:r>
            <a:r>
              <a:rPr lang="nb-NO" dirty="0" smtClean="0"/>
              <a:t>Enhver veiledning, orientering eller informasjon som har betydning for vedkommende sin rettsstilling eller for behandling av saker, eller det er særlig betydning å sikre at vedkommende mottar.</a:t>
            </a:r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6084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.pptx" id="{EB4B3C52-F647-457F-B5ED-7FE6CF837A10}" vid="{EB22BC05-D85A-4786-AFB7-98A5FCEA16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210</Words>
  <Application>Microsoft Office PowerPoint</Application>
  <PresentationFormat>Skjermfremvisning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       Sikker Digital Post - SDP</vt:lpstr>
      <vt:lpstr>Sikker Digital Post - SDP</vt:lpstr>
      <vt:lpstr>Hva er SDP?</vt:lpstr>
      <vt:lpstr>PowerPoint-presentasjon</vt:lpstr>
      <vt:lpstr>Ephorte digital forsendelse</vt:lpstr>
      <vt:lpstr>Hva skal sendes som SDP?</vt:lpstr>
    </vt:vector>
  </TitlesOfParts>
  <Company>Høgskolen i Sør-Trøndelag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 Digital Forsendelse</dc:title>
  <dc:creator>Jeanne Pauline Moum</dc:creator>
  <cp:lastModifiedBy>Geir E. W. Ekle</cp:lastModifiedBy>
  <cp:revision>28</cp:revision>
  <cp:lastPrinted>2016-09-29T16:38:54Z</cp:lastPrinted>
  <dcterms:created xsi:type="dcterms:W3CDTF">2016-09-29T15:08:44Z</dcterms:created>
  <dcterms:modified xsi:type="dcterms:W3CDTF">2016-11-21T11:32:04Z</dcterms:modified>
</cp:coreProperties>
</file>