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handoutMasterIdLst>
    <p:handoutMasterId r:id="rId17"/>
  </p:handoutMasterIdLst>
  <p:sldIdLst>
    <p:sldId id="256" r:id="rId2"/>
    <p:sldId id="258" r:id="rId3"/>
    <p:sldId id="259" r:id="rId4"/>
    <p:sldId id="261" r:id="rId5"/>
    <p:sldId id="271" r:id="rId6"/>
    <p:sldId id="257" r:id="rId7"/>
    <p:sldId id="262" r:id="rId8"/>
    <p:sldId id="272" r:id="rId9"/>
    <p:sldId id="265" r:id="rId10"/>
    <p:sldId id="264" r:id="rId11"/>
    <p:sldId id="266" r:id="rId12"/>
    <p:sldId id="268" r:id="rId13"/>
    <p:sldId id="269" r:id="rId14"/>
    <p:sldId id="270" r:id="rId15"/>
  </p:sldIdLst>
  <p:sldSz cx="9144000" cy="5143500" type="screen16x9"/>
  <p:notesSz cx="6858000" cy="9144000"/>
  <p:defaultTextStyle>
    <a:defPPr>
      <a:defRPr lang="nb-NO"/>
    </a:defPPr>
    <a:lvl1pPr algn="l" rtl="0" fontAlgn="base">
      <a:spcBef>
        <a:spcPct val="0"/>
      </a:spcBef>
      <a:spcAft>
        <a:spcPct val="0"/>
      </a:spcAft>
      <a:defRPr kern="1200">
        <a:solidFill>
          <a:schemeClr val="tx1"/>
        </a:solidFill>
        <a:latin typeface="Arial" charset="0"/>
        <a:ea typeface="ヒラギノ角ゴ Pro W3" charset="0"/>
        <a:cs typeface="ヒラギノ角ゴ Pro W3" charset="0"/>
      </a:defRPr>
    </a:lvl1pPr>
    <a:lvl2pPr marL="457200" algn="l" rtl="0" fontAlgn="base">
      <a:spcBef>
        <a:spcPct val="0"/>
      </a:spcBef>
      <a:spcAft>
        <a:spcPct val="0"/>
      </a:spcAft>
      <a:defRPr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kern="1200">
        <a:solidFill>
          <a:schemeClr val="tx1"/>
        </a:solidFill>
        <a:latin typeface="Arial" charset="0"/>
        <a:ea typeface="ヒラギノ角ゴ Pro W3" charset="0"/>
        <a:cs typeface="ヒラギノ角ゴ Pro W3" charset="0"/>
      </a:defRPr>
    </a:lvl9pPr>
  </p:defaultTextStyle>
  <p:extLst>
    <p:ext uri="{EFAFB233-063F-42B5-8137-9DF3F51BA10A}">
      <p15:sldGuideLst xmlns="" xmlns:p15="http://schemas.microsoft.com/office/powerpoint/2012/main">
        <p15:guide id="1" orient="horz" pos="1207" userDrawn="1">
          <p15:clr>
            <a:srgbClr val="A4A3A4"/>
          </p15:clr>
        </p15:guide>
        <p15:guide id="2" orient="horz" pos="4254">
          <p15:clr>
            <a:srgbClr val="A4A3A4"/>
          </p15:clr>
        </p15:guide>
        <p15:guide id="3" orient="horz" pos="3974" userDrawn="1">
          <p15:clr>
            <a:srgbClr val="A4A3A4"/>
          </p15:clr>
        </p15:guide>
        <p15:guide id="4" orient="horz" pos="2205" userDrawn="1">
          <p15:clr>
            <a:srgbClr val="A4A3A4"/>
          </p15:clr>
        </p15:guide>
        <p15:guide id="5" orient="horz" pos="3126">
          <p15:clr>
            <a:srgbClr val="A4A3A4"/>
          </p15:clr>
        </p15:guide>
        <p15:guide id="6" pos="2892">
          <p15:clr>
            <a:srgbClr val="A4A3A4"/>
          </p15:clr>
        </p15:guide>
        <p15:guide id="7" pos="5670">
          <p15:clr>
            <a:srgbClr val="A4A3A4"/>
          </p15:clr>
        </p15:guide>
        <p15:guide id="8" pos="4682">
          <p15:clr>
            <a:srgbClr val="A4A3A4"/>
          </p15:clr>
        </p15:guide>
        <p15:guide id="9" pos="250">
          <p15:clr>
            <a:srgbClr val="A4A3A4"/>
          </p15:clr>
        </p15:guide>
        <p15:guide id="10" pos="88">
          <p15:clr>
            <a:srgbClr val="A4A3A4"/>
          </p15:clr>
        </p15:guide>
        <p15:guide id="11" pos="2935">
          <p15:clr>
            <a:srgbClr val="A4A3A4"/>
          </p15:clr>
        </p15:guide>
        <p15:guide id="12" pos="2909">
          <p15:clr>
            <a:srgbClr val="A4A3A4"/>
          </p15:clr>
        </p15:guide>
        <p15:guide id="13" orient="horz" pos="71">
          <p15:clr>
            <a:srgbClr val="A4A3A4"/>
          </p15:clr>
        </p15:guide>
        <p15:guide id="14" orient="horz" pos="3475">
          <p15:clr>
            <a:srgbClr val="A4A3A4"/>
          </p15:clr>
        </p15:guide>
        <p15:guide id="15" pos="204">
          <p15:clr>
            <a:srgbClr val="A4A3A4"/>
          </p15:clr>
        </p15:guide>
        <p15:guide id="16" pos="4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4D4C"/>
    <a:srgbClr val="FFFFFF"/>
    <a:srgbClr val="C84418"/>
    <a:srgbClr val="5A0B28"/>
    <a:srgbClr val="0033CC"/>
    <a:srgbClr val="FF3300"/>
    <a:srgbClr val="008000"/>
    <a:srgbClr val="072F67"/>
    <a:srgbClr val="B8C7DC"/>
    <a:srgbClr val="87A6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50" autoAdjust="0"/>
    <p:restoredTop sz="99312" autoAdjust="0"/>
  </p:normalViewPr>
  <p:slideViewPr>
    <p:cSldViewPr>
      <p:cViewPr varScale="1">
        <p:scale>
          <a:sx n="116" d="100"/>
          <a:sy n="116" d="100"/>
        </p:scale>
        <p:origin x="-490" y="-67"/>
      </p:cViewPr>
      <p:guideLst>
        <p:guide orient="horz" pos="905"/>
        <p:guide orient="horz" pos="3191"/>
        <p:guide orient="horz" pos="2981"/>
        <p:guide orient="horz" pos="1654"/>
        <p:guide orient="horz" pos="2345"/>
        <p:guide orient="horz" pos="53"/>
        <p:guide orient="horz" pos="2606"/>
        <p:guide pos="2892"/>
        <p:guide pos="5670"/>
        <p:guide pos="4682"/>
        <p:guide pos="250"/>
        <p:guide pos="88"/>
        <p:guide pos="2935"/>
        <p:guide pos="2909"/>
        <p:guide pos="204"/>
        <p:guide pos="416"/>
      </p:guideLst>
    </p:cSldViewPr>
  </p:slideViewPr>
  <p:notesTextViewPr>
    <p:cViewPr>
      <p:scale>
        <a:sx n="100" d="100"/>
        <a:sy n="100" d="100"/>
      </p:scale>
      <p:origin x="0" y="0"/>
    </p:cViewPr>
  </p:notesTextViewPr>
  <p:sorterViewPr>
    <p:cViewPr>
      <p:scale>
        <a:sx n="100" d="100"/>
        <a:sy n="100" d="100"/>
      </p:scale>
      <p:origin x="0" y="-2648"/>
    </p:cViewPr>
  </p:sorterViewPr>
  <p:notesViewPr>
    <p:cSldViewPr>
      <p:cViewPr varScale="1">
        <p:scale>
          <a:sx n="67" d="100"/>
          <a:sy n="67" d="100"/>
        </p:scale>
        <p:origin x="-3120" y="-8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dirty="0"/>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B2FD79D-DE66-9045-A7FB-0C25E75BD3A5}" type="datetimeFigureOut">
              <a:rPr lang="nb-NO" smtClean="0"/>
              <a:t>24.08.2017</a:t>
            </a:fld>
            <a:endParaRPr lang="nb-NO" dirty="0"/>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dirty="0"/>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AC7C63E-BF98-AA4B-BDB9-745AE6370625}" type="slidenum">
              <a:rPr lang="nb-NO" smtClean="0"/>
              <a:t>‹#›</a:t>
            </a:fld>
            <a:endParaRPr lang="nb-NO" dirty="0"/>
          </a:p>
        </p:txBody>
      </p:sp>
    </p:spTree>
    <p:extLst>
      <p:ext uri="{BB962C8B-B14F-4D97-AF65-F5344CB8AC3E}">
        <p14:creationId xmlns:p14="http://schemas.microsoft.com/office/powerpoint/2010/main" val="10526925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ea typeface="+mn-ea"/>
                <a:cs typeface="Arial" charset="0"/>
              </a:defRPr>
            </a:lvl1pPr>
          </a:lstStyle>
          <a:p>
            <a:pPr>
              <a:defRPr/>
            </a:pPr>
            <a:endParaRPr lang="en-US" dirty="0"/>
          </a:p>
        </p:txBody>
      </p:sp>
      <p:sp>
        <p:nvSpPr>
          <p:cNvPr id="286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a typeface="+mn-ea"/>
                <a:cs typeface="Arial" charset="0"/>
              </a:defRPr>
            </a:lvl1pPr>
          </a:lstStyle>
          <a:p>
            <a:pPr>
              <a:defRPr/>
            </a:pPr>
            <a:endParaRPr lang="en-US" dirty="0"/>
          </a:p>
        </p:txBody>
      </p:sp>
      <p:sp>
        <p:nvSpPr>
          <p:cNvPr id="2150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 xmlns:ma14="http://schemas.microsoft.com/office/mac/drawingml/2011/main" val="1"/>
            </a:ext>
          </a:extLst>
        </p:spPr>
      </p:sp>
      <p:sp>
        <p:nvSpPr>
          <p:cNvPr id="286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86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a typeface="+mn-ea"/>
                <a:cs typeface="Arial" charset="0"/>
              </a:defRPr>
            </a:lvl1pPr>
          </a:lstStyle>
          <a:p>
            <a:pPr>
              <a:defRPr/>
            </a:pPr>
            <a:endParaRPr lang="en-US" dirty="0"/>
          </a:p>
        </p:txBody>
      </p:sp>
      <p:sp>
        <p:nvSpPr>
          <p:cNvPr id="286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AA01B3C1-717C-934F-A904-A4084379C404}" type="slidenum">
              <a:rPr lang="en-US"/>
              <a:pPr>
                <a:defRPr/>
              </a:pPr>
              <a:t>‹#›</a:t>
            </a:fld>
            <a:endParaRPr lang="en-US" dirty="0"/>
          </a:p>
        </p:txBody>
      </p:sp>
    </p:spTree>
    <p:extLst>
      <p:ext uri="{BB962C8B-B14F-4D97-AF65-F5344CB8AC3E}">
        <p14:creationId xmlns:p14="http://schemas.microsoft.com/office/powerpoint/2010/main" val="179638890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ヒラギノ角ゴ Pro W3"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A01B3C1-717C-934F-A904-A4084379C404}" type="slidenum">
              <a:rPr lang="en-US" smtClean="0"/>
              <a:pPr>
                <a:defRPr/>
              </a:pPr>
              <a:t>1</a:t>
            </a:fld>
            <a:endParaRPr lang="en-US" dirty="0"/>
          </a:p>
        </p:txBody>
      </p:sp>
    </p:spTree>
    <p:extLst>
      <p:ext uri="{BB962C8B-B14F-4D97-AF65-F5344CB8AC3E}">
        <p14:creationId xmlns:p14="http://schemas.microsoft.com/office/powerpoint/2010/main" val="25242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Fra </a:t>
            </a:r>
            <a:r>
              <a:rPr lang="en-US" i="1" dirty="0" err="1"/>
              <a:t>venstre</a:t>
            </a:r>
            <a:r>
              <a:rPr lang="en-US" i="1" dirty="0"/>
              <a:t>: Andreas Wessel, </a:t>
            </a:r>
            <a:r>
              <a:rPr lang="en-US" i="1" dirty="0" err="1"/>
              <a:t>eier</a:t>
            </a:r>
            <a:r>
              <a:rPr lang="en-US" i="1" dirty="0"/>
              <a:t> </a:t>
            </a:r>
            <a:r>
              <a:rPr lang="en-US" i="1" dirty="0" err="1"/>
              <a:t>Rotnes</a:t>
            </a:r>
            <a:r>
              <a:rPr lang="en-US" i="1" dirty="0"/>
              <a:t> </a:t>
            </a:r>
            <a:r>
              <a:rPr lang="en-US" i="1" dirty="0" err="1"/>
              <a:t>småkraftverk</a:t>
            </a:r>
            <a:r>
              <a:rPr lang="en-US" i="1" dirty="0"/>
              <a:t>, Pernille Seljom, </a:t>
            </a:r>
            <a:r>
              <a:rPr lang="en-US" i="1" dirty="0" err="1"/>
              <a:t>forsker</a:t>
            </a:r>
            <a:r>
              <a:rPr lang="en-US" i="1" dirty="0"/>
              <a:t> IFE, Martin Kirkengen, </a:t>
            </a:r>
            <a:r>
              <a:rPr lang="en-US" i="1" dirty="0" err="1"/>
              <a:t>avdelingssjef</a:t>
            </a:r>
            <a:r>
              <a:rPr lang="en-US" i="1" dirty="0"/>
              <a:t> IFE, Knut Olav </a:t>
            </a:r>
            <a:r>
              <a:rPr lang="en-US" i="1" dirty="0" err="1"/>
              <a:t>Tveit</a:t>
            </a:r>
            <a:r>
              <a:rPr lang="en-US" i="1" dirty="0"/>
              <a:t>, </a:t>
            </a:r>
            <a:r>
              <a:rPr lang="en-US" i="1" dirty="0" err="1"/>
              <a:t>daglig</a:t>
            </a:r>
            <a:r>
              <a:rPr lang="en-US" i="1" dirty="0"/>
              <a:t> </a:t>
            </a:r>
            <a:r>
              <a:rPr lang="en-US" i="1" dirty="0" err="1"/>
              <a:t>leder</a:t>
            </a:r>
            <a:r>
              <a:rPr lang="en-US" i="1" dirty="0"/>
              <a:t> </a:t>
            </a:r>
            <a:r>
              <a:rPr lang="en-US" i="1" dirty="0" err="1"/>
              <a:t>Småkraftforeninga</a:t>
            </a:r>
            <a:r>
              <a:rPr lang="en-US" i="1" dirty="0"/>
              <a:t> og </a:t>
            </a:r>
            <a:r>
              <a:rPr lang="en-US" i="1" dirty="0" err="1"/>
              <a:t>Svein</a:t>
            </a:r>
            <a:r>
              <a:rPr lang="en-US" i="1" dirty="0"/>
              <a:t> </a:t>
            </a:r>
            <a:r>
              <a:rPr lang="en-US" i="1" dirty="0" err="1"/>
              <a:t>Mygland</a:t>
            </a:r>
            <a:r>
              <a:rPr lang="en-US" i="1" dirty="0"/>
              <a:t>, </a:t>
            </a:r>
            <a:r>
              <a:rPr lang="en-US" i="1" dirty="0" err="1"/>
              <a:t>prosjektutvikler</a:t>
            </a:r>
            <a:r>
              <a:rPr lang="en-US" i="1" dirty="0"/>
              <a:t> Clemens Kraft</a:t>
            </a:r>
            <a:r>
              <a:rPr lang="en-US" i="1" dirty="0" smtClean="0"/>
              <a:t>.</a:t>
            </a:r>
          </a:p>
          <a:p>
            <a:endParaRPr lang="nb-NO" i="1" dirty="0"/>
          </a:p>
          <a:p>
            <a:r>
              <a:rPr lang="nb-NO" dirty="0"/>
              <a:t>Småkraftforeninga er organisasjonen for småkraftnæringa og representerer de som eier småkraftressurser, har bygd ut eller ønsker å bygge ut, eller har spesiell interesse for småkraftnæringen.</a:t>
            </a:r>
          </a:p>
          <a:p>
            <a:r>
              <a:rPr lang="nb-NO" dirty="0"/>
              <a:t>Foreninga jar rundt 500 medlemmer hvorav </a:t>
            </a:r>
            <a:r>
              <a:rPr lang="nb-NO" dirty="0" err="1"/>
              <a:t>ca</a:t>
            </a:r>
            <a:r>
              <a:rPr lang="nb-NO" dirty="0"/>
              <a:t> 270 er kraftverk i drift. Blant medlemmene finnes også noen få vindkraftanlegg. Resten av kraftverkene dekker hele spekteret av småskala vannkraftanlegg, fra mikrokraft på 20 kW til Norges største grunneiereide kraftverk med en installert effekt på 12,8 MW</a:t>
            </a:r>
          </a:p>
          <a:p>
            <a:endParaRPr lang="en-US" dirty="0"/>
          </a:p>
        </p:txBody>
      </p:sp>
      <p:sp>
        <p:nvSpPr>
          <p:cNvPr id="4" name="Slide Number Placeholder 3"/>
          <p:cNvSpPr>
            <a:spLocks noGrp="1"/>
          </p:cNvSpPr>
          <p:nvPr>
            <p:ph type="sldNum" sz="quarter" idx="10"/>
          </p:nvPr>
        </p:nvSpPr>
        <p:spPr/>
        <p:txBody>
          <a:bodyPr/>
          <a:lstStyle/>
          <a:p>
            <a:pPr>
              <a:defRPr/>
            </a:pPr>
            <a:fld id="{AA01B3C1-717C-934F-A904-A4084379C404}" type="slidenum">
              <a:rPr lang="en-US" smtClean="0"/>
              <a:pPr>
                <a:defRPr/>
              </a:pPr>
              <a:t>5</a:t>
            </a:fld>
            <a:endParaRPr lang="en-US" dirty="0"/>
          </a:p>
        </p:txBody>
      </p:sp>
    </p:spTree>
    <p:extLst>
      <p:ext uri="{BB962C8B-B14F-4D97-AF65-F5344CB8AC3E}">
        <p14:creationId xmlns:p14="http://schemas.microsoft.com/office/powerpoint/2010/main" val="23433020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FE2014 – forsidebilde">
    <p:spTree>
      <p:nvGrpSpPr>
        <p:cNvPr id="1" name=""/>
        <p:cNvGrpSpPr/>
        <p:nvPr/>
      </p:nvGrpSpPr>
      <p:grpSpPr>
        <a:xfrm>
          <a:off x="0" y="0"/>
          <a:ext cx="0" cy="0"/>
          <a:chOff x="0" y="0"/>
          <a:chExt cx="0" cy="0"/>
        </a:xfrm>
      </p:grpSpPr>
      <p:pic>
        <p:nvPicPr>
          <p:cNvPr id="7" name="Bilde 6"/>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87405" y="82712"/>
            <a:ext cx="8978013" cy="4989195"/>
          </a:xfrm>
          <a:prstGeom prst="rect">
            <a:avLst/>
          </a:prstGeom>
        </p:spPr>
      </p:pic>
      <p:sp>
        <p:nvSpPr>
          <p:cNvPr id="6" name="Tittel 1"/>
          <p:cNvSpPr>
            <a:spLocks noGrp="1"/>
          </p:cNvSpPr>
          <p:nvPr>
            <p:ph type="ctrTitle"/>
          </p:nvPr>
        </p:nvSpPr>
        <p:spPr>
          <a:xfrm>
            <a:off x="1085849" y="1637697"/>
            <a:ext cx="7264402" cy="642938"/>
          </a:xfrm>
          <a:prstGeom prst="rect">
            <a:avLst/>
          </a:prstGeom>
        </p:spPr>
        <p:txBody>
          <a:bodyPr/>
          <a:lstStyle>
            <a:lvl1pPr algn="l">
              <a:defRPr sz="4000" b="1" i="0">
                <a:solidFill>
                  <a:srgbClr val="FFFFFF"/>
                </a:solidFill>
                <a:latin typeface="Arial"/>
                <a:cs typeface="Arial"/>
              </a:defRPr>
            </a:lvl1pPr>
          </a:lstStyle>
          <a:p>
            <a:r>
              <a:rPr lang="en-US" noProof="0" smtClean="0"/>
              <a:t>Click to edit Master title style</a:t>
            </a:r>
            <a:endParaRPr lang="nb-NO" noProof="0" dirty="0"/>
          </a:p>
        </p:txBody>
      </p:sp>
      <p:sp>
        <p:nvSpPr>
          <p:cNvPr id="12" name="Rectangle 13"/>
          <p:cNvSpPr>
            <a:spLocks noGrp="1" noChangeArrowheads="1"/>
          </p:cNvSpPr>
          <p:nvPr>
            <p:ph type="subTitle" sz="quarter" idx="1"/>
          </p:nvPr>
        </p:nvSpPr>
        <p:spPr>
          <a:xfrm>
            <a:off x="1016528" y="2366554"/>
            <a:ext cx="7340073" cy="345232"/>
          </a:xfrm>
          <a:prstGeom prst="rect">
            <a:avLst/>
          </a:prstGeom>
        </p:spPr>
        <p:txBody>
          <a:bodyPr lIns="91440" tIns="45720" rIns="91440" bIns="45720"/>
          <a:lstStyle>
            <a:lvl1pPr marL="0" indent="0">
              <a:lnSpc>
                <a:spcPct val="70000"/>
              </a:lnSpc>
              <a:buFontTx/>
              <a:buNone/>
              <a:defRPr sz="1600">
                <a:solidFill>
                  <a:srgbClr val="FFFFFF"/>
                </a:solidFill>
                <a:latin typeface="Arial"/>
                <a:cs typeface="Arial"/>
              </a:defRPr>
            </a:lvl1pPr>
          </a:lstStyle>
          <a:p>
            <a:pPr lvl="0"/>
            <a:r>
              <a:rPr lang="en-US" noProof="0" smtClean="0"/>
              <a:t>Click to edit Master subtitle style</a:t>
            </a:r>
            <a:endParaRPr lang="nb-NO" noProof="0" dirty="0" smtClean="0"/>
          </a:p>
        </p:txBody>
      </p:sp>
      <p:pic>
        <p:nvPicPr>
          <p:cNvPr id="2" name="Picture 1"/>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04846" y="358016"/>
            <a:ext cx="679037" cy="466409"/>
          </a:xfrm>
          <a:prstGeom prst="rect">
            <a:avLst/>
          </a:prstGeom>
        </p:spPr>
      </p:pic>
    </p:spTree>
    <p:extLst>
      <p:ext uri="{BB962C8B-B14F-4D97-AF65-F5344CB8AC3E}">
        <p14:creationId xmlns:p14="http://schemas.microsoft.com/office/powerpoint/2010/main" val="563985789"/>
      </p:ext>
    </p:extLst>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FE2014 – siste side">
    <p:spTree>
      <p:nvGrpSpPr>
        <p:cNvPr id="1" name=""/>
        <p:cNvGrpSpPr/>
        <p:nvPr/>
      </p:nvGrpSpPr>
      <p:grpSpPr>
        <a:xfrm>
          <a:off x="0" y="0"/>
          <a:ext cx="0" cy="0"/>
          <a:chOff x="0" y="0"/>
          <a:chExt cx="0" cy="0"/>
        </a:xfrm>
      </p:grpSpPr>
      <p:sp>
        <p:nvSpPr>
          <p:cNvPr id="5133" name="Rectangle 13"/>
          <p:cNvSpPr>
            <a:spLocks noGrp="1" noChangeArrowheads="1"/>
          </p:cNvSpPr>
          <p:nvPr>
            <p:ph type="subTitle" sz="quarter" idx="1" hasCustomPrompt="1"/>
          </p:nvPr>
        </p:nvSpPr>
        <p:spPr>
          <a:xfrm>
            <a:off x="492944" y="4407955"/>
            <a:ext cx="4098107" cy="455612"/>
          </a:xfrm>
          <a:ln>
            <a:solidFill>
              <a:schemeClr val="tx1">
                <a:alpha val="0"/>
              </a:schemeClr>
            </a:solidFill>
          </a:ln>
        </p:spPr>
        <p:txBody>
          <a:bodyPr lIns="91440" tIns="45720" rIns="91440" bIns="45720"/>
          <a:lstStyle>
            <a:lvl1pPr marL="0" indent="0" algn="l">
              <a:buFontTx/>
              <a:buNone/>
              <a:defRPr sz="1000" b="0" i="0">
                <a:solidFill>
                  <a:srgbClr val="141313"/>
                </a:solidFill>
                <a:latin typeface="Arial"/>
                <a:cs typeface="Arial"/>
              </a:defRPr>
            </a:lvl1pPr>
          </a:lstStyle>
          <a:p>
            <a:pPr lvl="0"/>
            <a:r>
              <a:rPr lang="nb-NO" noProof="1" smtClean="0"/>
              <a:t>Navn Navnesen</a:t>
            </a:r>
          </a:p>
          <a:p>
            <a:pPr lvl="0"/>
            <a:r>
              <a:rPr lang="nb-NO" noProof="1" smtClean="0"/>
              <a:t>Navn.navnesen@ife.no</a:t>
            </a:r>
          </a:p>
          <a:p>
            <a:pPr lvl="0"/>
            <a:r>
              <a:rPr lang="nb-NO" noProof="1" smtClean="0"/>
              <a:t>+47 999 99 999</a:t>
            </a:r>
          </a:p>
        </p:txBody>
      </p:sp>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2945" y="339574"/>
            <a:ext cx="1509120" cy="322560"/>
          </a:xfrm>
          <a:prstGeom prst="rect">
            <a:avLst/>
          </a:prstGeom>
        </p:spPr>
      </p:pic>
    </p:spTree>
    <p:extLst>
      <p:ext uri="{BB962C8B-B14F-4D97-AF65-F5344CB8AC3E}">
        <p14:creationId xmlns:p14="http://schemas.microsoft.com/office/powerpoint/2010/main" val="3304106650"/>
      </p:ext>
    </p:extLst>
  </p:cSld>
  <p:clrMapOvr>
    <a:overrideClrMapping bg1="lt1" tx1="dk1" bg2="lt2" tx2="dk2" accent1="accent1" accent2="accent2" accent3="accent3" accent4="accent4" accent5="accent5" accent6="accent6" hlink="hlink" folHlink="folHlink"/>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IFE2014 – tom">
    <p:bg>
      <p:bgPr>
        <a:solidFill>
          <a:srgbClr val="FFFFFF"/>
        </a:solidFill>
        <a:effectLst/>
      </p:bgPr>
    </p:b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65163" y="4868507"/>
            <a:ext cx="677862" cy="123111"/>
          </a:xfrm>
          <a:prstGeom prst="rect">
            <a:avLst/>
          </a:prstGeom>
          <a:ln/>
        </p:spPr>
        <p:txBody>
          <a:bodyPr/>
          <a:lstStyle>
            <a:lvl1pPr>
              <a:defRPr/>
            </a:lvl1pPr>
          </a:lstStyle>
          <a:p>
            <a:pPr>
              <a:defRPr/>
            </a:pPr>
            <a:fld id="{9448D78A-AF44-084D-9B20-2F6031FACDF6}" type="datetime1">
              <a:rPr lang="nb-NO" smtClean="0"/>
              <a:t>24.08.2017</a:t>
            </a:fld>
            <a:endParaRPr lang="nb-NO" dirty="0"/>
          </a:p>
        </p:txBody>
      </p:sp>
      <p:sp>
        <p:nvSpPr>
          <p:cNvPr id="4" name="Rectangle 6"/>
          <p:cNvSpPr>
            <a:spLocks noGrp="1" noChangeArrowheads="1"/>
          </p:cNvSpPr>
          <p:nvPr>
            <p:ph type="sldNum" sz="quarter" idx="12"/>
          </p:nvPr>
        </p:nvSpPr>
        <p:spPr>
          <a:xfrm>
            <a:off x="4499992" y="4853118"/>
            <a:ext cx="216024" cy="123111"/>
          </a:xfrm>
          <a:prstGeom prst="rect">
            <a:avLst/>
          </a:prstGeom>
          <a:ln/>
        </p:spPr>
        <p:txBody>
          <a:bodyPr/>
          <a:lstStyle>
            <a:lvl1pPr>
              <a:defRPr/>
            </a:lvl1pPr>
          </a:lstStyle>
          <a:p>
            <a:pPr>
              <a:defRPr/>
            </a:pPr>
            <a:fld id="{30A02A7A-EFA1-DA44-AD70-5C7652F45B8D}" type="slidenum">
              <a:rPr lang="nb-NO"/>
              <a:pPr>
                <a:defRPr/>
              </a:pPr>
              <a:t>‹#›</a:t>
            </a:fld>
            <a:endParaRPr lang="nb-NO" dirty="0"/>
          </a:p>
        </p:txBody>
      </p:sp>
    </p:spTree>
    <p:extLst>
      <p:ext uri="{BB962C8B-B14F-4D97-AF65-F5344CB8AC3E}">
        <p14:creationId xmlns:p14="http://schemas.microsoft.com/office/powerpoint/2010/main" val="58344614"/>
      </p:ext>
    </p:extLst>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8DE1F45-6153-4FAC-91BD-3F9146992229}" type="datetime1">
              <a:rPr lang="nb-NO" altLang="en-US"/>
              <a:pPr/>
              <a:t>24.08.2017</a:t>
            </a:fld>
            <a:endParaRPr lang="en-US" altLang="en-US"/>
          </a:p>
        </p:txBody>
      </p:sp>
      <p:sp>
        <p:nvSpPr>
          <p:cNvPr id="5" name="Footer Placeholder 4"/>
          <p:cNvSpPr>
            <a:spLocks noGrp="1"/>
          </p:cNvSpPr>
          <p:nvPr>
            <p:ph type="ftr" sz="quarter" idx="11"/>
          </p:nvPr>
        </p:nvSpPr>
        <p:spPr>
          <a:xfrm>
            <a:off x="1371600" y="4857750"/>
            <a:ext cx="1371600" cy="228600"/>
          </a:xfrm>
          <a:prstGeom prst="rect">
            <a:avLst/>
          </a:prstGeom>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A25340C-C12D-4639-8D63-C3FF94ED9E1F}" type="slidenum">
              <a:rPr lang="en-US" altLang="en-US"/>
              <a:pPr/>
              <a:t>‹#›</a:t>
            </a:fld>
            <a:endParaRPr lang="en-US" altLang="en-US"/>
          </a:p>
        </p:txBody>
      </p:sp>
    </p:spTree>
    <p:extLst>
      <p:ext uri="{BB962C8B-B14F-4D97-AF65-F5344CB8AC3E}">
        <p14:creationId xmlns:p14="http://schemas.microsoft.com/office/powerpoint/2010/main" val="3694823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FE2014 – standard 2">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4" name="Rectangle 4"/>
          <p:cNvSpPr>
            <a:spLocks noGrp="1" noChangeArrowheads="1"/>
          </p:cNvSpPr>
          <p:nvPr>
            <p:ph type="dt" sz="half" idx="10"/>
          </p:nvPr>
        </p:nvSpPr>
        <p:spPr>
          <a:xfrm>
            <a:off x="665163" y="4868507"/>
            <a:ext cx="677862" cy="123111"/>
          </a:xfrm>
          <a:prstGeom prst="rect">
            <a:avLst/>
          </a:prstGeom>
          <a:ln/>
        </p:spPr>
        <p:txBody>
          <a:bodyPr/>
          <a:lstStyle>
            <a:lvl1pPr>
              <a:defRPr/>
            </a:lvl1pPr>
          </a:lstStyle>
          <a:p>
            <a:pPr>
              <a:defRPr/>
            </a:pPr>
            <a:fld id="{82CBF692-B549-DF42-83FB-B867F89AF72A}" type="datetime1">
              <a:rPr lang="nb-NO" smtClean="0"/>
              <a:t>24.08.2017</a:t>
            </a:fld>
            <a:endParaRPr lang="nb-NO" dirty="0"/>
          </a:p>
        </p:txBody>
      </p:sp>
      <p:sp>
        <p:nvSpPr>
          <p:cNvPr id="8" name="TekstSylinder 7"/>
          <p:cNvSpPr txBox="1"/>
          <p:nvPr userDrawn="1"/>
        </p:nvSpPr>
        <p:spPr>
          <a:xfrm>
            <a:off x="273050" y="3419475"/>
            <a:ext cx="184731" cy="369332"/>
          </a:xfrm>
          <a:prstGeom prst="rect">
            <a:avLst/>
          </a:prstGeom>
          <a:noFill/>
        </p:spPr>
        <p:txBody>
          <a:bodyPr wrap="none" rtlCol="0">
            <a:spAutoFit/>
          </a:bodyPr>
          <a:lstStyle/>
          <a:p>
            <a:endParaRPr lang="nb-NO" dirty="0"/>
          </a:p>
        </p:txBody>
      </p:sp>
      <p:sp>
        <p:nvSpPr>
          <p:cNvPr id="6" name="Rectangle 6"/>
          <p:cNvSpPr>
            <a:spLocks noGrp="1" noChangeArrowheads="1"/>
          </p:cNvSpPr>
          <p:nvPr>
            <p:ph type="sldNum" sz="quarter" idx="12"/>
          </p:nvPr>
        </p:nvSpPr>
        <p:spPr>
          <a:xfrm>
            <a:off x="4497610" y="4845974"/>
            <a:ext cx="216024" cy="123111"/>
          </a:xfrm>
          <a:prstGeom prst="rect">
            <a:avLst/>
          </a:prstGeom>
          <a:ln/>
        </p:spPr>
        <p:txBody>
          <a:bodyPr/>
          <a:lstStyle>
            <a:lvl1pPr>
              <a:defRPr/>
            </a:lvl1pPr>
          </a:lstStyle>
          <a:p>
            <a:pPr>
              <a:defRPr/>
            </a:pPr>
            <a:fld id="{3F24E951-C4DC-404A-87C4-647CE792C832}" type="slidenum">
              <a:rPr lang="nb-NO" smtClean="0"/>
              <a:pPr>
                <a:defRPr/>
              </a:pPr>
              <a:t>‹#›</a:t>
            </a:fld>
            <a:endParaRPr lang="nb-NO" dirty="0"/>
          </a:p>
        </p:txBody>
      </p:sp>
      <p:sp>
        <p:nvSpPr>
          <p:cNvPr id="7" name="Rectangle 2"/>
          <p:cNvSpPr>
            <a:spLocks noGrp="1" noChangeArrowheads="1"/>
          </p:cNvSpPr>
          <p:nvPr>
            <p:ph type="title"/>
          </p:nvPr>
        </p:nvSpPr>
        <p:spPr bwMode="auto">
          <a:xfrm>
            <a:off x="665163" y="357504"/>
            <a:ext cx="8132762" cy="8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en-US" smtClean="0"/>
              <a:t>Click to edit Master title style</a:t>
            </a:r>
            <a:endParaRPr lang="nb-NO" dirty="0"/>
          </a:p>
        </p:txBody>
      </p:sp>
    </p:spTree>
    <p:extLst>
      <p:ext uri="{BB962C8B-B14F-4D97-AF65-F5344CB8AC3E}">
        <p14:creationId xmlns:p14="http://schemas.microsoft.com/office/powerpoint/2010/main" val="2510049177"/>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FE2014 – to kolonner tekst">
    <p:spTree>
      <p:nvGrpSpPr>
        <p:cNvPr id="1" name=""/>
        <p:cNvGrpSpPr/>
        <p:nvPr/>
      </p:nvGrpSpPr>
      <p:grpSpPr>
        <a:xfrm>
          <a:off x="0" y="0"/>
          <a:ext cx="0" cy="0"/>
          <a:chOff x="0" y="0"/>
          <a:chExt cx="0" cy="0"/>
        </a:xfrm>
      </p:grpSpPr>
      <p:sp>
        <p:nvSpPr>
          <p:cNvPr id="5" name="Date Placeholder 4"/>
          <p:cNvSpPr>
            <a:spLocks noGrp="1" noChangeArrowheads="1"/>
          </p:cNvSpPr>
          <p:nvPr>
            <p:ph type="dt" sz="half" idx="10"/>
          </p:nvPr>
        </p:nvSpPr>
        <p:spPr>
          <a:xfrm>
            <a:off x="665163" y="4868507"/>
            <a:ext cx="677862" cy="123111"/>
          </a:xfrm>
          <a:prstGeom prst="rect">
            <a:avLst/>
          </a:prstGeom>
          <a:ln/>
        </p:spPr>
        <p:txBody>
          <a:bodyPr/>
          <a:lstStyle>
            <a:lvl1pPr>
              <a:defRPr/>
            </a:lvl1pPr>
          </a:lstStyle>
          <a:p>
            <a:pPr>
              <a:defRPr/>
            </a:pPr>
            <a:fld id="{C12A95D4-B2CE-0D4B-9F44-7E18C700A04D}" type="datetime1">
              <a:rPr lang="nb-NO" smtClean="0"/>
              <a:t>24.08.2017</a:t>
            </a:fld>
            <a:endParaRPr lang="nb-NO" dirty="0"/>
          </a:p>
        </p:txBody>
      </p:sp>
      <p:sp>
        <p:nvSpPr>
          <p:cNvPr id="7" name="Slide Number Placeholder 6"/>
          <p:cNvSpPr>
            <a:spLocks noGrp="1" noChangeArrowheads="1"/>
          </p:cNvSpPr>
          <p:nvPr>
            <p:ph type="sldNum" sz="quarter" idx="12"/>
          </p:nvPr>
        </p:nvSpPr>
        <p:spPr>
          <a:xfrm>
            <a:off x="4499992" y="4853118"/>
            <a:ext cx="216024" cy="123111"/>
          </a:xfrm>
          <a:prstGeom prst="rect">
            <a:avLst/>
          </a:prstGeom>
          <a:ln/>
        </p:spPr>
        <p:txBody>
          <a:bodyPr/>
          <a:lstStyle>
            <a:lvl1pPr>
              <a:defRPr/>
            </a:lvl1pPr>
          </a:lstStyle>
          <a:p>
            <a:pPr>
              <a:defRPr/>
            </a:pPr>
            <a:fld id="{C5C89435-20BE-804C-BC15-D78D463BDF4E}" type="slidenum">
              <a:rPr lang="nb-NO"/>
              <a:pPr>
                <a:defRPr/>
              </a:pPr>
              <a:t>‹#›</a:t>
            </a:fld>
            <a:endParaRPr lang="nb-NO" dirty="0"/>
          </a:p>
        </p:txBody>
      </p:sp>
      <p:sp>
        <p:nvSpPr>
          <p:cNvPr id="10" name="Rectangle 3"/>
          <p:cNvSpPr>
            <a:spLocks noGrp="1" noChangeArrowheads="1"/>
          </p:cNvSpPr>
          <p:nvPr>
            <p:ph idx="1" hasCustomPrompt="1"/>
          </p:nvPr>
        </p:nvSpPr>
        <p:spPr bwMode="auto">
          <a:xfrm>
            <a:off x="665162" y="1443801"/>
            <a:ext cx="3978846" cy="323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nb-NO" dirty="0"/>
              <a:t>Klikk for å redigere tekststiler i malen</a:t>
            </a:r>
          </a:p>
          <a:p>
            <a:pPr lvl="1"/>
            <a:r>
              <a:rPr lang="nb-NO" dirty="0"/>
              <a:t>Andre nivå</a:t>
            </a:r>
          </a:p>
          <a:p>
            <a:pPr lvl="2"/>
            <a:r>
              <a:rPr lang="nb-NO" dirty="0"/>
              <a:t>Tredje nivå</a:t>
            </a:r>
          </a:p>
          <a:p>
            <a:pPr lvl="3"/>
            <a:r>
              <a:rPr lang="nb-NO" dirty="0"/>
              <a:t>Fjerde </a:t>
            </a:r>
            <a:r>
              <a:rPr lang="nb-NO" dirty="0" smtClean="0"/>
              <a:t>nivå</a:t>
            </a:r>
            <a:endParaRPr lang="nb-NO" dirty="0"/>
          </a:p>
        </p:txBody>
      </p:sp>
      <p:sp>
        <p:nvSpPr>
          <p:cNvPr id="8" name="Rectangle 2"/>
          <p:cNvSpPr>
            <a:spLocks noGrp="1" noChangeArrowheads="1"/>
          </p:cNvSpPr>
          <p:nvPr>
            <p:ph type="title"/>
          </p:nvPr>
        </p:nvSpPr>
        <p:spPr bwMode="auto">
          <a:xfrm>
            <a:off x="665163" y="357504"/>
            <a:ext cx="8132762" cy="8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en-US" smtClean="0"/>
              <a:t>Click to edit Master title style</a:t>
            </a:r>
            <a:endParaRPr lang="nb-NO" dirty="0"/>
          </a:p>
        </p:txBody>
      </p:sp>
      <p:sp>
        <p:nvSpPr>
          <p:cNvPr id="9" name="Rectangle 3"/>
          <p:cNvSpPr>
            <a:spLocks noGrp="1" noChangeArrowheads="1"/>
          </p:cNvSpPr>
          <p:nvPr>
            <p:ph idx="13" hasCustomPrompt="1"/>
          </p:nvPr>
        </p:nvSpPr>
        <p:spPr bwMode="auto">
          <a:xfrm>
            <a:off x="4788024" y="1437624"/>
            <a:ext cx="3978846"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nb-NO" dirty="0"/>
              <a:t>Klikk for å redigere tekststiler i malen</a:t>
            </a:r>
          </a:p>
          <a:p>
            <a:pPr lvl="1"/>
            <a:r>
              <a:rPr lang="nb-NO" dirty="0"/>
              <a:t>Andre nivå</a:t>
            </a:r>
          </a:p>
          <a:p>
            <a:pPr lvl="2"/>
            <a:r>
              <a:rPr lang="nb-NO" dirty="0"/>
              <a:t>Tredje nivå</a:t>
            </a:r>
          </a:p>
          <a:p>
            <a:pPr lvl="3"/>
            <a:r>
              <a:rPr lang="nb-NO" dirty="0"/>
              <a:t>Fjerde </a:t>
            </a:r>
            <a:r>
              <a:rPr lang="nb-NO" dirty="0" smtClean="0"/>
              <a:t>nivå</a:t>
            </a:r>
            <a:endParaRPr lang="nb-NO" dirty="0"/>
          </a:p>
        </p:txBody>
      </p:sp>
    </p:spTree>
    <p:extLst>
      <p:ext uri="{BB962C8B-B14F-4D97-AF65-F5344CB8AC3E}">
        <p14:creationId xmlns:p14="http://schemas.microsoft.com/office/powerpoint/2010/main" val="250913299"/>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FE2014 – to kolonner tekst og bilde">
    <p:spTree>
      <p:nvGrpSpPr>
        <p:cNvPr id="1" name=""/>
        <p:cNvGrpSpPr/>
        <p:nvPr/>
      </p:nvGrpSpPr>
      <p:grpSpPr>
        <a:xfrm>
          <a:off x="0" y="0"/>
          <a:ext cx="0" cy="0"/>
          <a:chOff x="0" y="0"/>
          <a:chExt cx="0" cy="0"/>
        </a:xfrm>
      </p:grpSpPr>
      <p:sp>
        <p:nvSpPr>
          <p:cNvPr id="5" name="Date Placeholder 4"/>
          <p:cNvSpPr>
            <a:spLocks noGrp="1" noChangeArrowheads="1"/>
          </p:cNvSpPr>
          <p:nvPr>
            <p:ph type="dt" sz="half" idx="10"/>
          </p:nvPr>
        </p:nvSpPr>
        <p:spPr>
          <a:xfrm>
            <a:off x="665163" y="4868507"/>
            <a:ext cx="677862" cy="123111"/>
          </a:xfrm>
          <a:prstGeom prst="rect">
            <a:avLst/>
          </a:prstGeom>
          <a:ln/>
        </p:spPr>
        <p:txBody>
          <a:bodyPr/>
          <a:lstStyle>
            <a:lvl1pPr>
              <a:defRPr/>
            </a:lvl1pPr>
          </a:lstStyle>
          <a:p>
            <a:pPr>
              <a:defRPr/>
            </a:pPr>
            <a:fld id="{218D976C-A66C-A54A-90C5-A1D49550EDDA}" type="datetime1">
              <a:rPr lang="nb-NO" smtClean="0"/>
              <a:t>24.08.2017</a:t>
            </a:fld>
            <a:endParaRPr lang="nb-NO" dirty="0"/>
          </a:p>
        </p:txBody>
      </p:sp>
      <p:sp>
        <p:nvSpPr>
          <p:cNvPr id="7" name="Slide Number Placeholder 6"/>
          <p:cNvSpPr>
            <a:spLocks noGrp="1" noChangeArrowheads="1"/>
          </p:cNvSpPr>
          <p:nvPr>
            <p:ph type="sldNum" sz="quarter" idx="12"/>
          </p:nvPr>
        </p:nvSpPr>
        <p:spPr>
          <a:xfrm>
            <a:off x="4499992" y="4853118"/>
            <a:ext cx="216024" cy="123111"/>
          </a:xfrm>
          <a:prstGeom prst="rect">
            <a:avLst/>
          </a:prstGeom>
          <a:ln/>
        </p:spPr>
        <p:txBody>
          <a:bodyPr/>
          <a:lstStyle>
            <a:lvl1pPr>
              <a:defRPr/>
            </a:lvl1pPr>
          </a:lstStyle>
          <a:p>
            <a:pPr>
              <a:defRPr/>
            </a:pPr>
            <a:fld id="{C5C89435-20BE-804C-BC15-D78D463BDF4E}" type="slidenum">
              <a:rPr lang="nb-NO"/>
              <a:pPr>
                <a:defRPr/>
              </a:pPr>
              <a:t>‹#›</a:t>
            </a:fld>
            <a:endParaRPr lang="nb-NO" dirty="0"/>
          </a:p>
        </p:txBody>
      </p:sp>
      <p:sp>
        <p:nvSpPr>
          <p:cNvPr id="8" name="Plassholder for bilde 8"/>
          <p:cNvSpPr>
            <a:spLocks noGrp="1"/>
          </p:cNvSpPr>
          <p:nvPr>
            <p:ph type="pic" sz="quarter" idx="14" hasCustomPrompt="1"/>
          </p:nvPr>
        </p:nvSpPr>
        <p:spPr>
          <a:xfrm>
            <a:off x="4659314" y="1437624"/>
            <a:ext cx="4161159" cy="3240360"/>
          </a:xfrm>
          <a:solidFill>
            <a:srgbClr val="4C4D4C"/>
          </a:solidFill>
          <a:ln>
            <a:noFill/>
          </a:ln>
        </p:spPr>
        <p:txBody>
          <a:bodyPr/>
          <a:lstStyle/>
          <a:p>
            <a:r>
              <a:rPr lang="nb-NO" dirty="0" smtClean="0"/>
              <a:t>Klikk ikonet for å legge til et bilde</a:t>
            </a:r>
            <a:endParaRPr lang="nb-NO" dirty="0"/>
          </a:p>
        </p:txBody>
      </p:sp>
      <p:sp>
        <p:nvSpPr>
          <p:cNvPr id="10" name="Rectangle 2"/>
          <p:cNvSpPr>
            <a:spLocks noGrp="1" noChangeArrowheads="1"/>
          </p:cNvSpPr>
          <p:nvPr>
            <p:ph type="title"/>
          </p:nvPr>
        </p:nvSpPr>
        <p:spPr bwMode="auto">
          <a:xfrm>
            <a:off x="665163" y="357504"/>
            <a:ext cx="8132762" cy="8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en-US" smtClean="0"/>
              <a:t>Click to edit Master title style</a:t>
            </a:r>
            <a:endParaRPr lang="nb-NO" dirty="0"/>
          </a:p>
        </p:txBody>
      </p:sp>
      <p:sp>
        <p:nvSpPr>
          <p:cNvPr id="11" name="Rectangle 3"/>
          <p:cNvSpPr>
            <a:spLocks noGrp="1" noChangeArrowheads="1"/>
          </p:cNvSpPr>
          <p:nvPr>
            <p:ph idx="1" hasCustomPrompt="1"/>
          </p:nvPr>
        </p:nvSpPr>
        <p:spPr bwMode="auto">
          <a:xfrm>
            <a:off x="665162" y="1443801"/>
            <a:ext cx="3906838" cy="323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nb-NO" dirty="0"/>
              <a:t>Klikk for å redigere tekststiler i malen</a:t>
            </a:r>
          </a:p>
          <a:p>
            <a:pPr lvl="1"/>
            <a:r>
              <a:rPr lang="nb-NO" dirty="0"/>
              <a:t>Andre nivå</a:t>
            </a:r>
          </a:p>
          <a:p>
            <a:pPr lvl="2"/>
            <a:r>
              <a:rPr lang="nb-NO" dirty="0"/>
              <a:t>Tredje nivå</a:t>
            </a:r>
          </a:p>
          <a:p>
            <a:pPr lvl="3"/>
            <a:r>
              <a:rPr lang="nb-NO" dirty="0"/>
              <a:t>Fjerde </a:t>
            </a:r>
            <a:r>
              <a:rPr lang="nb-NO" dirty="0" smtClean="0"/>
              <a:t>nivå</a:t>
            </a:r>
            <a:endParaRPr lang="nb-NO" dirty="0"/>
          </a:p>
        </p:txBody>
      </p:sp>
    </p:spTree>
    <p:extLst>
      <p:ext uri="{BB962C8B-B14F-4D97-AF65-F5344CB8AC3E}">
        <p14:creationId xmlns:p14="http://schemas.microsoft.com/office/powerpoint/2010/main" val="3279862234"/>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FE2014 – to bilder">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xfrm>
            <a:off x="665163" y="4868507"/>
            <a:ext cx="677862" cy="123111"/>
          </a:xfrm>
          <a:prstGeom prst="rect">
            <a:avLst/>
          </a:prstGeom>
          <a:ln/>
        </p:spPr>
        <p:txBody>
          <a:bodyPr/>
          <a:lstStyle>
            <a:lvl1pPr>
              <a:defRPr/>
            </a:lvl1pPr>
          </a:lstStyle>
          <a:p>
            <a:pPr>
              <a:defRPr/>
            </a:pPr>
            <a:fld id="{E9C5AE1A-E694-9746-BBC7-430AA1DCECB0}" type="datetime1">
              <a:rPr lang="nb-NO" smtClean="0"/>
              <a:t>24.08.2017</a:t>
            </a:fld>
            <a:endParaRPr lang="nb-NO" dirty="0"/>
          </a:p>
        </p:txBody>
      </p:sp>
      <p:sp>
        <p:nvSpPr>
          <p:cNvPr id="5" name="Rectangle 6"/>
          <p:cNvSpPr>
            <a:spLocks noGrp="1" noChangeArrowheads="1"/>
          </p:cNvSpPr>
          <p:nvPr>
            <p:ph type="sldNum" sz="quarter" idx="12"/>
          </p:nvPr>
        </p:nvSpPr>
        <p:spPr>
          <a:xfrm>
            <a:off x="4499992" y="4853118"/>
            <a:ext cx="216024" cy="123111"/>
          </a:xfrm>
          <a:prstGeom prst="rect">
            <a:avLst/>
          </a:prstGeom>
          <a:ln/>
        </p:spPr>
        <p:txBody>
          <a:bodyPr/>
          <a:lstStyle>
            <a:lvl1pPr>
              <a:defRPr/>
            </a:lvl1pPr>
          </a:lstStyle>
          <a:p>
            <a:pPr>
              <a:defRPr/>
            </a:pPr>
            <a:fld id="{71453E77-8900-494B-A3F7-B660A0BA4F2E}" type="slidenum">
              <a:rPr lang="nb-NO"/>
              <a:pPr>
                <a:defRPr/>
              </a:pPr>
              <a:t>‹#›</a:t>
            </a:fld>
            <a:endParaRPr lang="nb-NO" dirty="0"/>
          </a:p>
        </p:txBody>
      </p:sp>
      <p:sp>
        <p:nvSpPr>
          <p:cNvPr id="10" name="Rectangle 2"/>
          <p:cNvSpPr>
            <a:spLocks noGrp="1" noChangeArrowheads="1"/>
          </p:cNvSpPr>
          <p:nvPr>
            <p:ph type="title"/>
          </p:nvPr>
        </p:nvSpPr>
        <p:spPr bwMode="auto">
          <a:xfrm>
            <a:off x="665163" y="357504"/>
            <a:ext cx="8132762" cy="8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en-US" smtClean="0"/>
              <a:t>Click to edit Master title style</a:t>
            </a:r>
            <a:endParaRPr lang="nb-NO" dirty="0"/>
          </a:p>
        </p:txBody>
      </p:sp>
      <p:sp>
        <p:nvSpPr>
          <p:cNvPr id="11" name="Plassholder for bilde 8"/>
          <p:cNvSpPr>
            <a:spLocks noGrp="1"/>
          </p:cNvSpPr>
          <p:nvPr>
            <p:ph type="pic" sz="quarter" idx="14" hasCustomPrompt="1"/>
          </p:nvPr>
        </p:nvSpPr>
        <p:spPr>
          <a:xfrm>
            <a:off x="4659314" y="1437624"/>
            <a:ext cx="4161159" cy="3240360"/>
          </a:xfrm>
          <a:solidFill>
            <a:srgbClr val="4C4D4C"/>
          </a:solidFill>
          <a:ln>
            <a:noFill/>
          </a:ln>
        </p:spPr>
        <p:txBody>
          <a:bodyPr/>
          <a:lstStyle/>
          <a:p>
            <a:r>
              <a:rPr lang="nb-NO" dirty="0" smtClean="0"/>
              <a:t>Klikk ikonet for å legge til et bilde</a:t>
            </a:r>
            <a:endParaRPr lang="nb-NO" dirty="0"/>
          </a:p>
        </p:txBody>
      </p:sp>
      <p:sp>
        <p:nvSpPr>
          <p:cNvPr id="12" name="Plassholder for bilde 8"/>
          <p:cNvSpPr>
            <a:spLocks noGrp="1"/>
          </p:cNvSpPr>
          <p:nvPr>
            <p:ph type="pic" sz="quarter" idx="15" hasCustomPrompt="1"/>
          </p:nvPr>
        </p:nvSpPr>
        <p:spPr>
          <a:xfrm>
            <a:off x="395537" y="1437624"/>
            <a:ext cx="4161159" cy="3240360"/>
          </a:xfrm>
          <a:solidFill>
            <a:srgbClr val="4C4D4C"/>
          </a:solidFill>
          <a:ln>
            <a:noFill/>
          </a:ln>
        </p:spPr>
        <p:txBody>
          <a:bodyPr/>
          <a:lstStyle/>
          <a:p>
            <a:r>
              <a:rPr lang="nb-NO" dirty="0" smtClean="0"/>
              <a:t>Klikk ikonet for å legge til et bilde</a:t>
            </a:r>
            <a:endParaRPr lang="nb-NO" dirty="0"/>
          </a:p>
        </p:txBody>
      </p:sp>
    </p:spTree>
    <p:extLst>
      <p:ext uri="{BB962C8B-B14F-4D97-AF65-F5344CB8AC3E}">
        <p14:creationId xmlns:p14="http://schemas.microsoft.com/office/powerpoint/2010/main" val="819702030"/>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FE2014 – overskrift og stort bilde">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65163" y="4868507"/>
            <a:ext cx="677862" cy="123111"/>
          </a:xfrm>
          <a:prstGeom prst="rect">
            <a:avLst/>
          </a:prstGeom>
          <a:ln/>
        </p:spPr>
        <p:txBody>
          <a:bodyPr/>
          <a:lstStyle>
            <a:lvl1pPr>
              <a:defRPr/>
            </a:lvl1pPr>
          </a:lstStyle>
          <a:p>
            <a:pPr>
              <a:defRPr/>
            </a:pPr>
            <a:fld id="{D3A7D28D-AB2B-4646-9096-61102D5C706B}" type="datetime1">
              <a:rPr lang="nb-NO" smtClean="0"/>
              <a:t>24.08.2017</a:t>
            </a:fld>
            <a:endParaRPr lang="nb-NO" dirty="0"/>
          </a:p>
        </p:txBody>
      </p:sp>
      <p:sp>
        <p:nvSpPr>
          <p:cNvPr id="6" name="Rectangle 6"/>
          <p:cNvSpPr>
            <a:spLocks noGrp="1" noChangeArrowheads="1"/>
          </p:cNvSpPr>
          <p:nvPr>
            <p:ph type="sldNum" sz="quarter" idx="12"/>
          </p:nvPr>
        </p:nvSpPr>
        <p:spPr>
          <a:xfrm>
            <a:off x="4499992" y="4853118"/>
            <a:ext cx="216024" cy="123111"/>
          </a:xfrm>
          <a:prstGeom prst="rect">
            <a:avLst/>
          </a:prstGeom>
          <a:ln/>
        </p:spPr>
        <p:txBody>
          <a:bodyPr/>
          <a:lstStyle>
            <a:lvl1pPr>
              <a:defRPr/>
            </a:lvl1pPr>
          </a:lstStyle>
          <a:p>
            <a:pPr>
              <a:defRPr/>
            </a:pPr>
            <a:fld id="{3F24E951-C4DC-404A-87C4-647CE792C832}" type="slidenum">
              <a:rPr lang="nb-NO"/>
              <a:pPr>
                <a:defRPr/>
              </a:pPr>
              <a:t>‹#›</a:t>
            </a:fld>
            <a:endParaRPr lang="nb-NO" dirty="0"/>
          </a:p>
        </p:txBody>
      </p:sp>
      <p:sp>
        <p:nvSpPr>
          <p:cNvPr id="8" name="Plassholder for bilde 8"/>
          <p:cNvSpPr>
            <a:spLocks noGrp="1"/>
          </p:cNvSpPr>
          <p:nvPr>
            <p:ph type="pic" sz="quarter" idx="15" hasCustomPrompt="1"/>
          </p:nvPr>
        </p:nvSpPr>
        <p:spPr>
          <a:xfrm>
            <a:off x="395536" y="1437624"/>
            <a:ext cx="8424936" cy="3240360"/>
          </a:xfrm>
          <a:solidFill>
            <a:srgbClr val="4C4D4C"/>
          </a:solidFill>
          <a:ln>
            <a:noFill/>
          </a:ln>
        </p:spPr>
        <p:txBody>
          <a:bodyPr/>
          <a:lstStyle/>
          <a:p>
            <a:r>
              <a:rPr lang="nb-NO" dirty="0" smtClean="0"/>
              <a:t>Klikk ikonet for å legge til et bilde</a:t>
            </a:r>
            <a:endParaRPr lang="nb-NO" dirty="0"/>
          </a:p>
        </p:txBody>
      </p:sp>
      <p:sp>
        <p:nvSpPr>
          <p:cNvPr id="7" name="Rectangle 2"/>
          <p:cNvSpPr>
            <a:spLocks noGrp="1" noChangeArrowheads="1"/>
          </p:cNvSpPr>
          <p:nvPr>
            <p:ph type="title"/>
          </p:nvPr>
        </p:nvSpPr>
        <p:spPr bwMode="auto">
          <a:xfrm>
            <a:off x="665163" y="357504"/>
            <a:ext cx="8132762" cy="8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en-US" smtClean="0"/>
              <a:t>Click to edit Master title style</a:t>
            </a:r>
            <a:endParaRPr lang="nb-NO" dirty="0"/>
          </a:p>
        </p:txBody>
      </p:sp>
    </p:spTree>
    <p:extLst>
      <p:ext uri="{BB962C8B-B14F-4D97-AF65-F5344CB8AC3E}">
        <p14:creationId xmlns:p14="http://schemas.microsoft.com/office/powerpoint/2010/main" val="688574580"/>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IFE2014 – bunnjustert teks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nchorCtr="0"/>
          <a:lstStyle>
            <a:lvl1pPr algn="l">
              <a:defRPr sz="4000" b="1" cap="none"/>
            </a:lvl1pPr>
          </a:lstStyle>
          <a:p>
            <a:r>
              <a:rPr lang="en-US" noProof="0" smtClean="0"/>
              <a:t>Click to edit Master title style</a:t>
            </a:r>
            <a:endParaRPr lang="nb-NO" noProof="0" dirty="0"/>
          </a:p>
        </p:txBody>
      </p:sp>
      <p:sp>
        <p:nvSpPr>
          <p:cNvPr id="3" name="Plassholder for tekst 2"/>
          <p:cNvSpPr>
            <a:spLocks noGrp="1"/>
          </p:cNvSpPr>
          <p:nvPr>
            <p:ph type="body" idx="1"/>
          </p:nvPr>
        </p:nvSpPr>
        <p:spPr>
          <a:xfrm>
            <a:off x="722313" y="709984"/>
            <a:ext cx="7772400" cy="25098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
        <p:nvSpPr>
          <p:cNvPr id="4" name="Rectangle 4"/>
          <p:cNvSpPr>
            <a:spLocks noGrp="1" noChangeArrowheads="1"/>
          </p:cNvSpPr>
          <p:nvPr>
            <p:ph type="dt" sz="half" idx="10"/>
          </p:nvPr>
        </p:nvSpPr>
        <p:spPr>
          <a:xfrm>
            <a:off x="665163" y="4868507"/>
            <a:ext cx="677862" cy="123111"/>
          </a:xfrm>
          <a:prstGeom prst="rect">
            <a:avLst/>
          </a:prstGeom>
          <a:ln/>
        </p:spPr>
        <p:txBody>
          <a:bodyPr/>
          <a:lstStyle>
            <a:lvl1pPr>
              <a:defRPr/>
            </a:lvl1pPr>
          </a:lstStyle>
          <a:p>
            <a:pPr>
              <a:defRPr/>
            </a:pPr>
            <a:fld id="{AE568F0F-D771-1246-9859-9188A56DFD12}" type="datetime1">
              <a:rPr lang="nb-NO" smtClean="0"/>
              <a:t>24.08.2017</a:t>
            </a:fld>
            <a:endParaRPr lang="nb-NO" dirty="0"/>
          </a:p>
        </p:txBody>
      </p:sp>
      <p:sp>
        <p:nvSpPr>
          <p:cNvPr id="6" name="Rectangle 6"/>
          <p:cNvSpPr>
            <a:spLocks noGrp="1" noChangeArrowheads="1"/>
          </p:cNvSpPr>
          <p:nvPr>
            <p:ph type="sldNum" sz="quarter" idx="12"/>
          </p:nvPr>
        </p:nvSpPr>
        <p:spPr>
          <a:xfrm>
            <a:off x="4499992" y="4853118"/>
            <a:ext cx="216024" cy="123111"/>
          </a:xfrm>
          <a:prstGeom prst="rect">
            <a:avLst/>
          </a:prstGeom>
          <a:ln/>
        </p:spPr>
        <p:txBody>
          <a:bodyPr/>
          <a:lstStyle>
            <a:lvl1pPr>
              <a:defRPr/>
            </a:lvl1pPr>
          </a:lstStyle>
          <a:p>
            <a:pPr>
              <a:defRPr/>
            </a:pPr>
            <a:fld id="{B56B510A-2515-C241-AF61-AA6638B14400}" type="slidenum">
              <a:rPr lang="nb-NO"/>
              <a:pPr>
                <a:defRPr/>
              </a:pPr>
              <a:t>‹#›</a:t>
            </a:fld>
            <a:endParaRPr lang="nb-NO" dirty="0"/>
          </a:p>
        </p:txBody>
      </p:sp>
    </p:spTree>
    <p:extLst>
      <p:ext uri="{BB962C8B-B14F-4D97-AF65-F5344CB8AC3E}">
        <p14:creationId xmlns:p14="http://schemas.microsoft.com/office/powerpoint/2010/main" val="2632262756"/>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FE2014 – Bare bilde">
    <p:spTree>
      <p:nvGrpSpPr>
        <p:cNvPr id="1" name=""/>
        <p:cNvGrpSpPr/>
        <p:nvPr/>
      </p:nvGrpSpPr>
      <p:grpSpPr>
        <a:xfrm>
          <a:off x="0" y="0"/>
          <a:ext cx="0" cy="0"/>
          <a:chOff x="0" y="0"/>
          <a:chExt cx="0" cy="0"/>
        </a:xfrm>
      </p:grpSpPr>
      <p:sp>
        <p:nvSpPr>
          <p:cNvPr id="9" name="Plassholder for bilde 8"/>
          <p:cNvSpPr>
            <a:spLocks noGrp="1"/>
          </p:cNvSpPr>
          <p:nvPr>
            <p:ph type="pic" sz="quarter" idx="10" hasCustomPrompt="1"/>
          </p:nvPr>
        </p:nvSpPr>
        <p:spPr>
          <a:xfrm>
            <a:off x="139700" y="78581"/>
            <a:ext cx="8861425" cy="4986338"/>
          </a:xfrm>
          <a:solidFill>
            <a:srgbClr val="4C4D4C"/>
          </a:solidFill>
          <a:ln>
            <a:noFill/>
          </a:ln>
        </p:spPr>
        <p:txBody>
          <a:bodyPr/>
          <a:lstStyle/>
          <a:p>
            <a:r>
              <a:rPr lang="nb-NO" dirty="0" smtClean="0"/>
              <a:t>Klikk ikonet for å legge til et bilde</a:t>
            </a:r>
            <a:endParaRPr lang="nb-NO" dirty="0"/>
          </a:p>
        </p:txBody>
      </p:sp>
    </p:spTree>
    <p:extLst>
      <p:ext uri="{BB962C8B-B14F-4D97-AF65-F5344CB8AC3E}">
        <p14:creationId xmlns:p14="http://schemas.microsoft.com/office/powerpoint/2010/main" val="984829542"/>
      </p:ext>
    </p:extLst>
  </p:cSld>
  <p:clrMapOvr>
    <a:overrideClrMapping bg1="lt1" tx1="dk1" bg2="lt2" tx2="dk2" accent1="accent1" accent2="accent2" accent3="accent3" accent4="accent4" accent5="accent5" accent6="accent6" hlink="hlink" folHlink="folHlink"/>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FE2014 – Kapittelside">
    <p:spTree>
      <p:nvGrpSpPr>
        <p:cNvPr id="1" name=""/>
        <p:cNvGrpSpPr/>
        <p:nvPr/>
      </p:nvGrpSpPr>
      <p:grpSpPr>
        <a:xfrm>
          <a:off x="0" y="0"/>
          <a:ext cx="0" cy="0"/>
          <a:chOff x="0" y="0"/>
          <a:chExt cx="0" cy="0"/>
        </a:xfrm>
      </p:grpSpPr>
      <p:sp>
        <p:nvSpPr>
          <p:cNvPr id="9" name="Plassholder for bilde 8"/>
          <p:cNvSpPr>
            <a:spLocks noGrp="1"/>
          </p:cNvSpPr>
          <p:nvPr>
            <p:ph type="pic" sz="quarter" idx="10" hasCustomPrompt="1"/>
          </p:nvPr>
        </p:nvSpPr>
        <p:spPr>
          <a:xfrm>
            <a:off x="139700" y="78581"/>
            <a:ext cx="8861425" cy="4986338"/>
          </a:xfrm>
          <a:solidFill>
            <a:srgbClr val="4C4D4C"/>
          </a:solidFill>
          <a:ln>
            <a:noFill/>
          </a:ln>
        </p:spPr>
        <p:txBody>
          <a:bodyPr/>
          <a:lstStyle/>
          <a:p>
            <a:r>
              <a:rPr lang="nb-NO" dirty="0" smtClean="0"/>
              <a:t>Klikk ikonet for å legge til et bilde</a:t>
            </a:r>
            <a:endParaRPr lang="nb-NO" dirty="0"/>
          </a:p>
        </p:txBody>
      </p:sp>
      <p:sp>
        <p:nvSpPr>
          <p:cNvPr id="3" name="Tittel 1"/>
          <p:cNvSpPr>
            <a:spLocks noGrp="1"/>
          </p:cNvSpPr>
          <p:nvPr>
            <p:ph type="ctrTitle"/>
          </p:nvPr>
        </p:nvSpPr>
        <p:spPr>
          <a:xfrm>
            <a:off x="1085849" y="1637697"/>
            <a:ext cx="7264402" cy="642938"/>
          </a:xfrm>
          <a:prstGeom prst="rect">
            <a:avLst/>
          </a:prstGeom>
        </p:spPr>
        <p:txBody>
          <a:bodyPr/>
          <a:lstStyle>
            <a:lvl1pPr algn="l">
              <a:defRPr sz="3200" b="1" i="0">
                <a:solidFill>
                  <a:srgbClr val="FFFFFF"/>
                </a:solidFill>
                <a:latin typeface="Arial"/>
                <a:cs typeface="Arial"/>
              </a:defRPr>
            </a:lvl1pPr>
          </a:lstStyle>
          <a:p>
            <a:r>
              <a:rPr lang="en-US" smtClean="0"/>
              <a:t>Click to edit Master title style</a:t>
            </a:r>
            <a:endParaRPr lang="nb-NO" dirty="0"/>
          </a:p>
        </p:txBody>
      </p:sp>
    </p:spTree>
    <p:extLst>
      <p:ext uri="{BB962C8B-B14F-4D97-AF65-F5344CB8AC3E}">
        <p14:creationId xmlns:p14="http://schemas.microsoft.com/office/powerpoint/2010/main" val="4013342176"/>
      </p:ext>
    </p:extLst>
  </p:cSld>
  <p:clrMapOvr>
    <a:overrideClrMapping bg1="lt1" tx1="dk1" bg2="lt2" tx2="dk2" accent1="accent1" accent2="accent2" accent3="accent3" accent4="accent4" accent5="accent5" accent6="accent6" hlink="hlink" folHlink="folHlink"/>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7" name="Bilde 16"/>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107504" y="4760102"/>
            <a:ext cx="8928991" cy="295275"/>
          </a:xfrm>
          <a:prstGeom prst="rect">
            <a:avLst/>
          </a:prstGeom>
        </p:spPr>
      </p:pic>
      <p:cxnSp>
        <p:nvCxnSpPr>
          <p:cNvPr id="3" name="Rett linje 2"/>
          <p:cNvCxnSpPr/>
          <p:nvPr/>
        </p:nvCxnSpPr>
        <p:spPr>
          <a:xfrm>
            <a:off x="107504" y="4721165"/>
            <a:ext cx="8909496" cy="3482"/>
          </a:xfrm>
          <a:prstGeom prst="line">
            <a:avLst/>
          </a:prstGeom>
          <a:ln w="6350">
            <a:solidFill>
              <a:srgbClr val="4C4D4C">
                <a:alpha val="50000"/>
              </a:srgbClr>
            </a:solidFill>
          </a:ln>
          <a:effectLst/>
        </p:spPr>
        <p:style>
          <a:lnRef idx="2">
            <a:schemeClr val="accent1"/>
          </a:lnRef>
          <a:fillRef idx="0">
            <a:schemeClr val="accent1"/>
          </a:fillRef>
          <a:effectRef idx="1">
            <a:schemeClr val="accent1"/>
          </a:effectRef>
          <a:fontRef idx="minor">
            <a:schemeClr val="tx1"/>
          </a:fontRef>
        </p:style>
      </p:cxnSp>
      <p:sp>
        <p:nvSpPr>
          <p:cNvPr id="1026" name="Rectangle 2"/>
          <p:cNvSpPr>
            <a:spLocks noGrp="1" noChangeArrowheads="1"/>
          </p:cNvSpPr>
          <p:nvPr>
            <p:ph type="title"/>
          </p:nvPr>
        </p:nvSpPr>
        <p:spPr bwMode="auto">
          <a:xfrm>
            <a:off x="665163" y="357504"/>
            <a:ext cx="8132762" cy="8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nb-NO" dirty="0"/>
              <a:t>Klikk for å redigere tittelstil</a:t>
            </a:r>
          </a:p>
        </p:txBody>
      </p:sp>
      <p:sp>
        <p:nvSpPr>
          <p:cNvPr id="1027" name="Rectangle 3"/>
          <p:cNvSpPr>
            <a:spLocks noGrp="1" noChangeArrowheads="1"/>
          </p:cNvSpPr>
          <p:nvPr>
            <p:ph type="body" idx="1"/>
          </p:nvPr>
        </p:nvSpPr>
        <p:spPr bwMode="auto">
          <a:xfrm>
            <a:off x="665163" y="1437624"/>
            <a:ext cx="8132762" cy="3255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nb-NO" dirty="0"/>
              <a:t>Klikk for å redigere </a:t>
            </a:r>
            <a:r>
              <a:rPr lang="nb-NO" dirty="0" smtClean="0"/>
              <a:t>tekststiler i malen</a:t>
            </a:r>
          </a:p>
          <a:p>
            <a:pPr lvl="1"/>
            <a:r>
              <a:rPr lang="nb-NO" dirty="0" smtClean="0"/>
              <a:t>Andre nivå</a:t>
            </a:r>
          </a:p>
          <a:p>
            <a:pPr lvl="2"/>
            <a:r>
              <a:rPr lang="nb-NO" dirty="0" smtClean="0"/>
              <a:t>Tredje nivå</a:t>
            </a:r>
          </a:p>
          <a:p>
            <a:pPr lvl="3"/>
            <a:r>
              <a:rPr lang="nb-NO" dirty="0" smtClean="0"/>
              <a:t>Fjerde nivå</a:t>
            </a:r>
            <a:endParaRPr lang="nb-NO" dirty="0"/>
          </a:p>
        </p:txBody>
      </p:sp>
      <p:sp>
        <p:nvSpPr>
          <p:cNvPr id="13" name="TekstSylinder 12"/>
          <p:cNvSpPr txBox="1"/>
          <p:nvPr/>
        </p:nvSpPr>
        <p:spPr>
          <a:xfrm>
            <a:off x="-857250" y="1214438"/>
            <a:ext cx="184731" cy="369332"/>
          </a:xfrm>
          <a:prstGeom prst="rect">
            <a:avLst/>
          </a:prstGeom>
          <a:noFill/>
        </p:spPr>
        <p:txBody>
          <a:bodyPr wrap="none" rtlCol="0">
            <a:spAutoFit/>
          </a:bodyPr>
          <a:lstStyle/>
          <a:p>
            <a:endParaRPr lang="nb-NO" dirty="0"/>
          </a:p>
        </p:txBody>
      </p:sp>
      <p:cxnSp>
        <p:nvCxnSpPr>
          <p:cNvPr id="16" name="Rett linje 15"/>
          <p:cNvCxnSpPr/>
          <p:nvPr/>
        </p:nvCxnSpPr>
        <p:spPr>
          <a:xfrm flipV="1">
            <a:off x="133350" y="228600"/>
            <a:ext cx="8883650" cy="4600577"/>
          </a:xfrm>
          <a:prstGeom prst="line">
            <a:avLst/>
          </a:prstGeom>
          <a:ln w="6350">
            <a:gradFill flip="none" rotWithShape="1">
              <a:gsLst>
                <a:gs pos="0">
                  <a:srgbClr val="4C4D4C">
                    <a:alpha val="38000"/>
                  </a:srgbClr>
                </a:gs>
                <a:gs pos="25000">
                  <a:srgbClr val="FFFFFF">
                    <a:alpha val="25000"/>
                  </a:srgbClr>
                </a:gs>
                <a:gs pos="100000">
                  <a:srgbClr val="4C4D4C">
                    <a:alpha val="25000"/>
                  </a:srgbClr>
                </a:gs>
                <a:gs pos="75000">
                  <a:srgbClr val="FFFFFF">
                    <a:alpha val="25000"/>
                  </a:srgbClr>
                </a:gs>
              </a:gsLst>
              <a:lin ang="0" scaled="1"/>
              <a:tileRect/>
            </a:gradFill>
            <a:prstDash val="lgDash"/>
          </a:ln>
          <a:effectLst/>
        </p:spPr>
        <p:style>
          <a:lnRef idx="2">
            <a:schemeClr val="accent1"/>
          </a:lnRef>
          <a:fillRef idx="0">
            <a:schemeClr val="accent1"/>
          </a:fillRef>
          <a:effectRef idx="1">
            <a:schemeClr val="accent1"/>
          </a:effectRef>
          <a:fontRef idx="minor">
            <a:schemeClr val="tx1"/>
          </a:fontRef>
        </p:style>
      </p:cxnSp>
      <p:cxnSp>
        <p:nvCxnSpPr>
          <p:cNvPr id="25" name="Rett linje 24"/>
          <p:cNvCxnSpPr/>
          <p:nvPr/>
        </p:nvCxnSpPr>
        <p:spPr>
          <a:xfrm flipV="1">
            <a:off x="325438" y="4029913"/>
            <a:ext cx="0" cy="1035008"/>
          </a:xfrm>
          <a:prstGeom prst="line">
            <a:avLst/>
          </a:prstGeom>
          <a:ln w="6350">
            <a:solidFill>
              <a:srgbClr val="4C4D4C">
                <a:alpha val="50000"/>
              </a:srgbClr>
            </a:solidFill>
          </a:ln>
          <a:effectLst/>
        </p:spPr>
        <p:style>
          <a:lnRef idx="2">
            <a:schemeClr val="accent1"/>
          </a:lnRef>
          <a:fillRef idx="0">
            <a:schemeClr val="accent1"/>
          </a:fillRef>
          <a:effectRef idx="1">
            <a:schemeClr val="accent1"/>
          </a:effectRef>
          <a:fontRef idx="minor">
            <a:schemeClr val="tx1"/>
          </a:fontRef>
        </p:style>
      </p:cxnSp>
      <p:cxnSp>
        <p:nvCxnSpPr>
          <p:cNvPr id="33" name="Rett linje 32"/>
          <p:cNvCxnSpPr/>
          <p:nvPr/>
        </p:nvCxnSpPr>
        <p:spPr>
          <a:xfrm flipV="1">
            <a:off x="8799264" y="99409"/>
            <a:ext cx="0" cy="1035008"/>
          </a:xfrm>
          <a:prstGeom prst="line">
            <a:avLst/>
          </a:prstGeom>
          <a:ln w="6350">
            <a:solidFill>
              <a:srgbClr val="4C4D4C">
                <a:alpha val="50000"/>
              </a:srgbClr>
            </a:solidFill>
          </a:ln>
          <a:effectLst/>
        </p:spPr>
        <p:style>
          <a:lnRef idx="2">
            <a:schemeClr val="accent1"/>
          </a:lnRef>
          <a:fillRef idx="0">
            <a:schemeClr val="accent1"/>
          </a:fillRef>
          <a:effectRef idx="1">
            <a:schemeClr val="accent1"/>
          </a:effectRef>
          <a:fontRef idx="minor">
            <a:schemeClr val="tx1"/>
          </a:fontRef>
        </p:style>
      </p:cxnSp>
      <p:sp>
        <p:nvSpPr>
          <p:cNvPr id="18" name="Ellipse 17"/>
          <p:cNvSpPr/>
          <p:nvPr/>
        </p:nvSpPr>
        <p:spPr>
          <a:xfrm>
            <a:off x="4499992" y="4803998"/>
            <a:ext cx="216024" cy="200624"/>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schemeClr val="tx2">
                  <a:lumMod val="40000"/>
                  <a:lumOff val="60000"/>
                </a:schemeClr>
              </a:solidFill>
            </a:endParaRPr>
          </a:p>
        </p:txBody>
      </p:sp>
      <p:sp>
        <p:nvSpPr>
          <p:cNvPr id="21" name="Rectangle 4"/>
          <p:cNvSpPr>
            <a:spLocks noGrp="1" noChangeArrowheads="1"/>
          </p:cNvSpPr>
          <p:nvPr>
            <p:ph type="dt" sz="half" idx="2"/>
          </p:nvPr>
        </p:nvSpPr>
        <p:spPr bwMode="auto">
          <a:xfrm>
            <a:off x="665163" y="4868507"/>
            <a:ext cx="677862"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sz="800">
                <a:solidFill>
                  <a:srgbClr val="FFFFFF"/>
                </a:solidFill>
                <a:latin typeface="Arial"/>
                <a:cs typeface="Arial"/>
              </a:defRPr>
            </a:lvl1pPr>
          </a:lstStyle>
          <a:p>
            <a:pPr>
              <a:defRPr/>
            </a:pPr>
            <a:fld id="{6B21A7E5-BA1B-B04F-AF0C-E126B3390856}" type="datetime1">
              <a:rPr lang="nb-NO" smtClean="0"/>
              <a:pPr>
                <a:defRPr/>
              </a:pPr>
              <a:t>24.08.2017</a:t>
            </a:fld>
            <a:endParaRPr lang="nb-NO" dirty="0"/>
          </a:p>
        </p:txBody>
      </p:sp>
      <p:sp>
        <p:nvSpPr>
          <p:cNvPr id="22" name="Rectangle 6"/>
          <p:cNvSpPr>
            <a:spLocks noGrp="1" noChangeArrowheads="1"/>
          </p:cNvSpPr>
          <p:nvPr>
            <p:ph type="sldNum" sz="quarter" idx="4"/>
          </p:nvPr>
        </p:nvSpPr>
        <p:spPr bwMode="auto">
          <a:xfrm>
            <a:off x="4499992" y="4846183"/>
            <a:ext cx="216024"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ctr">
              <a:defRPr sz="800" b="0">
                <a:solidFill>
                  <a:srgbClr val="DF6841"/>
                </a:solidFill>
                <a:latin typeface="Arial"/>
                <a:cs typeface="Arial"/>
              </a:defRPr>
            </a:lvl1pPr>
          </a:lstStyle>
          <a:p>
            <a:pPr>
              <a:defRPr/>
            </a:pPr>
            <a:fld id="{B511CC2A-178A-3648-8C4E-6631213AB7C5}" type="slidenum">
              <a:rPr lang="nb-NO" smtClean="0"/>
              <a:pPr>
                <a:defRPr/>
              </a:pPr>
              <a:t>‹#›</a:t>
            </a:fld>
            <a:endParaRPr lang="nb-NO" dirty="0"/>
          </a:p>
        </p:txBody>
      </p:sp>
      <p:pic>
        <p:nvPicPr>
          <p:cNvPr id="23" name="Bilde 22" descr="IFElogo_CMYK_nor_kortv.ep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83567" y="4841756"/>
            <a:ext cx="233326" cy="160914"/>
          </a:xfrm>
          <a:prstGeom prst="rect">
            <a:avLst/>
          </a:prstGeom>
        </p:spPr>
      </p:pic>
      <p:sp>
        <p:nvSpPr>
          <p:cNvPr id="24" name="Ellipse 1"/>
          <p:cNvSpPr/>
          <p:nvPr/>
        </p:nvSpPr>
        <p:spPr>
          <a:xfrm>
            <a:off x="217612" y="4613153"/>
            <a:ext cx="216024" cy="216024"/>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t>v</a:t>
            </a:r>
            <a:endParaRPr lang="nb-NO" dirty="0"/>
          </a:p>
        </p:txBody>
      </p:sp>
      <p:sp>
        <p:nvSpPr>
          <p:cNvPr id="26" name="Ellipse 10"/>
          <p:cNvSpPr/>
          <p:nvPr/>
        </p:nvSpPr>
        <p:spPr>
          <a:xfrm>
            <a:off x="259687" y="4656228"/>
            <a:ext cx="131501" cy="131501"/>
          </a:xfrm>
          <a:prstGeom prst="ellipse">
            <a:avLst/>
          </a:prstGeom>
          <a:solidFill>
            <a:srgbClr val="C844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schemeClr val="tx2">
                  <a:lumMod val="40000"/>
                  <a:lumOff val="60000"/>
                </a:schemeClr>
              </a:solidFill>
            </a:endParaRPr>
          </a:p>
        </p:txBody>
      </p:sp>
      <p:sp>
        <p:nvSpPr>
          <p:cNvPr id="27" name="Ellipse 18"/>
          <p:cNvSpPr/>
          <p:nvPr/>
        </p:nvSpPr>
        <p:spPr>
          <a:xfrm>
            <a:off x="8688325" y="247061"/>
            <a:ext cx="216024" cy="216024"/>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t>v</a:t>
            </a:r>
            <a:endParaRPr lang="nb-NO" dirty="0"/>
          </a:p>
        </p:txBody>
      </p:sp>
      <p:sp>
        <p:nvSpPr>
          <p:cNvPr id="28" name="Ellipse 19"/>
          <p:cNvSpPr/>
          <p:nvPr/>
        </p:nvSpPr>
        <p:spPr>
          <a:xfrm>
            <a:off x="8729756" y="290309"/>
            <a:ext cx="131501" cy="131501"/>
          </a:xfrm>
          <a:prstGeom prst="ellipse">
            <a:avLst/>
          </a:prstGeom>
          <a:solidFill>
            <a:srgbClr val="C844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schemeClr val="tx2">
                  <a:lumMod val="40000"/>
                  <a:lumOff val="60000"/>
                </a:schemeClr>
              </a:solidFill>
            </a:endParaRPr>
          </a:p>
        </p:txBody>
      </p:sp>
    </p:spTree>
  </p:cSld>
  <p:clrMap bg1="lt1" tx1="dk1" bg2="lt2" tx2="dk2" accent1="accent1" accent2="accent2" accent3="accent3" accent4="accent4" accent5="accent5" accent6="accent6" hlink="hlink" folHlink="folHlink"/>
  <p:sldLayoutIdLst>
    <p:sldLayoutId id="2147484761" r:id="rId1"/>
    <p:sldLayoutId id="2147484711" r:id="rId2"/>
    <p:sldLayoutId id="2147484713" r:id="rId3"/>
    <p:sldLayoutId id="2147484763" r:id="rId4"/>
    <p:sldLayoutId id="2147484715" r:id="rId5"/>
    <p:sldLayoutId id="2147484777" r:id="rId6"/>
    <p:sldLayoutId id="2147484712" r:id="rId7"/>
    <p:sldLayoutId id="2147484778" r:id="rId8"/>
    <p:sldLayoutId id="2147484780" r:id="rId9"/>
    <p:sldLayoutId id="2147484779" r:id="rId10"/>
    <p:sldLayoutId id="2147484716" r:id="rId11"/>
    <p:sldLayoutId id="2147484781" r:id="rId12"/>
  </p:sldLayoutIdLst>
  <p:transition spd="slow">
    <p:fade thruBlk="1"/>
  </p:transition>
  <p:hf hdr="0" ftr="0"/>
  <p:txStyles>
    <p:titleStyle>
      <a:lvl1pPr algn="l" rtl="0" eaLnBrk="1" fontAlgn="base" hangingPunct="1">
        <a:lnSpc>
          <a:spcPct val="100000"/>
        </a:lnSpc>
        <a:spcBef>
          <a:spcPts val="600"/>
        </a:spcBef>
        <a:spcAft>
          <a:spcPts val="600"/>
        </a:spcAft>
        <a:defRPr sz="3200" b="1" i="0">
          <a:solidFill>
            <a:srgbClr val="4C4D4C"/>
          </a:solidFill>
          <a:latin typeface="Arial"/>
          <a:ea typeface="ヒラギノ角ゴ Pro W3" charset="0"/>
          <a:cs typeface="Arial"/>
        </a:defRPr>
      </a:lvl1pPr>
      <a:lvl2pPr algn="l" rtl="0" eaLnBrk="1" fontAlgn="base" hangingPunct="1">
        <a:spcBef>
          <a:spcPct val="0"/>
        </a:spcBef>
        <a:spcAft>
          <a:spcPct val="0"/>
        </a:spcAft>
        <a:defRPr sz="2800">
          <a:solidFill>
            <a:srgbClr val="1B4385"/>
          </a:solidFill>
          <a:latin typeface="Tahoma" pitchFamily="34" charset="0"/>
          <a:ea typeface="ヒラギノ角ゴ Pro W3" charset="0"/>
          <a:cs typeface="Arial" charset="0"/>
        </a:defRPr>
      </a:lvl2pPr>
      <a:lvl3pPr algn="l" rtl="0" eaLnBrk="1" fontAlgn="base" hangingPunct="1">
        <a:spcBef>
          <a:spcPct val="0"/>
        </a:spcBef>
        <a:spcAft>
          <a:spcPct val="0"/>
        </a:spcAft>
        <a:defRPr sz="2800">
          <a:solidFill>
            <a:srgbClr val="1B4385"/>
          </a:solidFill>
          <a:latin typeface="Tahoma" pitchFamily="34" charset="0"/>
          <a:ea typeface="ヒラギノ角ゴ Pro W3" charset="0"/>
          <a:cs typeface="Arial" charset="0"/>
        </a:defRPr>
      </a:lvl3pPr>
      <a:lvl4pPr algn="l" rtl="0" eaLnBrk="1" fontAlgn="base" hangingPunct="1">
        <a:spcBef>
          <a:spcPct val="0"/>
        </a:spcBef>
        <a:spcAft>
          <a:spcPct val="0"/>
        </a:spcAft>
        <a:defRPr sz="2800">
          <a:solidFill>
            <a:srgbClr val="1B4385"/>
          </a:solidFill>
          <a:latin typeface="Tahoma" pitchFamily="34" charset="0"/>
          <a:ea typeface="ヒラギノ角ゴ Pro W3" charset="0"/>
          <a:cs typeface="Arial" charset="0"/>
        </a:defRPr>
      </a:lvl4pPr>
      <a:lvl5pPr algn="l" rtl="0" eaLnBrk="1" fontAlgn="base" hangingPunct="1">
        <a:spcBef>
          <a:spcPct val="0"/>
        </a:spcBef>
        <a:spcAft>
          <a:spcPct val="0"/>
        </a:spcAft>
        <a:defRPr sz="2800">
          <a:solidFill>
            <a:srgbClr val="1B4385"/>
          </a:solidFill>
          <a:latin typeface="Tahoma" pitchFamily="34" charset="0"/>
          <a:ea typeface="ヒラギノ角ゴ Pro W3" charset="0"/>
          <a:cs typeface="Arial" charset="0"/>
        </a:defRPr>
      </a:lvl5pPr>
      <a:lvl6pPr marL="457200" algn="l" rtl="0" eaLnBrk="1" fontAlgn="base" hangingPunct="1">
        <a:spcBef>
          <a:spcPct val="0"/>
        </a:spcBef>
        <a:spcAft>
          <a:spcPct val="0"/>
        </a:spcAft>
        <a:defRPr sz="2800">
          <a:solidFill>
            <a:srgbClr val="1B4385"/>
          </a:solidFill>
          <a:latin typeface="Tahoma" pitchFamily="34" charset="0"/>
          <a:cs typeface="Arial" charset="0"/>
        </a:defRPr>
      </a:lvl6pPr>
      <a:lvl7pPr marL="914400" algn="l" rtl="0" eaLnBrk="1" fontAlgn="base" hangingPunct="1">
        <a:spcBef>
          <a:spcPct val="0"/>
        </a:spcBef>
        <a:spcAft>
          <a:spcPct val="0"/>
        </a:spcAft>
        <a:defRPr sz="2800">
          <a:solidFill>
            <a:srgbClr val="1B4385"/>
          </a:solidFill>
          <a:latin typeface="Tahoma" pitchFamily="34" charset="0"/>
          <a:cs typeface="Arial" charset="0"/>
        </a:defRPr>
      </a:lvl7pPr>
      <a:lvl8pPr marL="1371600" algn="l" rtl="0" eaLnBrk="1" fontAlgn="base" hangingPunct="1">
        <a:spcBef>
          <a:spcPct val="0"/>
        </a:spcBef>
        <a:spcAft>
          <a:spcPct val="0"/>
        </a:spcAft>
        <a:defRPr sz="2800">
          <a:solidFill>
            <a:srgbClr val="1B4385"/>
          </a:solidFill>
          <a:latin typeface="Tahoma" pitchFamily="34" charset="0"/>
          <a:cs typeface="Arial" charset="0"/>
        </a:defRPr>
      </a:lvl8pPr>
      <a:lvl9pPr marL="1828800" algn="l" rtl="0" eaLnBrk="1" fontAlgn="base" hangingPunct="1">
        <a:spcBef>
          <a:spcPct val="0"/>
        </a:spcBef>
        <a:spcAft>
          <a:spcPct val="0"/>
        </a:spcAft>
        <a:defRPr sz="2800">
          <a:solidFill>
            <a:srgbClr val="1B4385"/>
          </a:solidFill>
          <a:latin typeface="Tahoma" pitchFamily="34" charset="0"/>
          <a:cs typeface="Arial" charset="0"/>
        </a:defRPr>
      </a:lvl9pPr>
    </p:titleStyle>
    <p:bodyStyle>
      <a:lvl1pPr marL="179388" indent="-216000" algn="l" rtl="0" eaLnBrk="1" fontAlgn="base" hangingPunct="1">
        <a:lnSpc>
          <a:spcPct val="100000"/>
        </a:lnSpc>
        <a:spcBef>
          <a:spcPct val="20000"/>
        </a:spcBef>
        <a:spcAft>
          <a:spcPct val="0"/>
        </a:spcAft>
        <a:buClr>
          <a:srgbClr val="DF6841"/>
        </a:buClr>
        <a:buSzPct val="100000"/>
        <a:buFont typeface="Lucida Grande"/>
        <a:buChar char="•"/>
        <a:defRPr sz="2000">
          <a:solidFill>
            <a:srgbClr val="4C4D4C"/>
          </a:solidFill>
          <a:latin typeface="Arial"/>
          <a:ea typeface="ヒラギノ角ゴ Pro W3" charset="0"/>
          <a:cs typeface="Arial"/>
        </a:defRPr>
      </a:lvl1pPr>
      <a:lvl2pPr marL="432000" indent="-216000" algn="l" rtl="0" eaLnBrk="1" fontAlgn="base" hangingPunct="1">
        <a:spcBef>
          <a:spcPct val="20000"/>
        </a:spcBef>
        <a:spcAft>
          <a:spcPct val="0"/>
        </a:spcAft>
        <a:buClr>
          <a:srgbClr val="DF6841"/>
        </a:buClr>
        <a:buSzPct val="100000"/>
        <a:buFont typeface="Lucida Grande"/>
        <a:buChar char="•"/>
        <a:defRPr sz="1800">
          <a:solidFill>
            <a:srgbClr val="4C4D4C"/>
          </a:solidFill>
          <a:latin typeface="Arial"/>
          <a:ea typeface="Arial" charset="0"/>
          <a:cs typeface="Arial"/>
        </a:defRPr>
      </a:lvl2pPr>
      <a:lvl3pPr marL="648000" indent="-216000" algn="l" rtl="0" eaLnBrk="1" fontAlgn="base" hangingPunct="1">
        <a:spcBef>
          <a:spcPct val="20000"/>
        </a:spcBef>
        <a:spcAft>
          <a:spcPct val="0"/>
        </a:spcAft>
        <a:buClr>
          <a:srgbClr val="DF6841"/>
        </a:buClr>
        <a:buSzPct val="100000"/>
        <a:buFont typeface="Lucida Grande"/>
        <a:buChar char="•"/>
        <a:defRPr sz="1600">
          <a:solidFill>
            <a:srgbClr val="4C4D4C"/>
          </a:solidFill>
          <a:latin typeface="Arial"/>
          <a:ea typeface="Arial" charset="0"/>
          <a:cs typeface="Arial"/>
        </a:defRPr>
      </a:lvl3pPr>
      <a:lvl4pPr marL="864000" indent="-180975" algn="l" rtl="0" eaLnBrk="1" fontAlgn="base" hangingPunct="1">
        <a:spcBef>
          <a:spcPct val="20000"/>
        </a:spcBef>
        <a:spcAft>
          <a:spcPct val="0"/>
        </a:spcAft>
        <a:buClr>
          <a:srgbClr val="DF6841"/>
        </a:buClr>
        <a:buSzPct val="100000"/>
        <a:buFont typeface="Lucida Grande"/>
        <a:buChar char="•"/>
        <a:defRPr sz="1400">
          <a:solidFill>
            <a:srgbClr val="4C4D4C"/>
          </a:solidFill>
          <a:latin typeface="Arial"/>
          <a:ea typeface="Arial" charset="0"/>
          <a:cs typeface="Arial"/>
        </a:defRPr>
      </a:lvl4pPr>
      <a:lvl5pPr marL="1617663" indent="-179388" algn="l" rtl="0" eaLnBrk="1" fontAlgn="base" hangingPunct="1">
        <a:spcBef>
          <a:spcPct val="20000"/>
        </a:spcBef>
        <a:spcAft>
          <a:spcPct val="0"/>
        </a:spcAft>
        <a:buClr>
          <a:schemeClr val="accent1"/>
        </a:buClr>
        <a:buFont typeface="Arial" charset="0"/>
        <a:buChar char="–"/>
        <a:defRPr sz="2000">
          <a:solidFill>
            <a:srgbClr val="141313"/>
          </a:solidFill>
          <a:latin typeface="+mn-lt"/>
          <a:ea typeface="Arial" charset="0"/>
          <a:cs typeface="+mn-cs"/>
        </a:defRPr>
      </a:lvl5pPr>
      <a:lvl6pPr marL="2074863" indent="-179388" algn="l" rtl="0" eaLnBrk="1" fontAlgn="base" hangingPunct="1">
        <a:spcBef>
          <a:spcPct val="20000"/>
        </a:spcBef>
        <a:spcAft>
          <a:spcPct val="0"/>
        </a:spcAft>
        <a:buClr>
          <a:schemeClr val="accent1"/>
        </a:buClr>
        <a:buFont typeface="Arial" charset="0"/>
        <a:buChar char="–"/>
        <a:defRPr sz="2000">
          <a:solidFill>
            <a:schemeClr val="bg2"/>
          </a:solidFill>
          <a:latin typeface="+mn-lt"/>
          <a:cs typeface="+mn-cs"/>
        </a:defRPr>
      </a:lvl6pPr>
      <a:lvl7pPr marL="2532063" indent="-179388" algn="l" rtl="0" eaLnBrk="1" fontAlgn="base" hangingPunct="1">
        <a:spcBef>
          <a:spcPct val="20000"/>
        </a:spcBef>
        <a:spcAft>
          <a:spcPct val="0"/>
        </a:spcAft>
        <a:buClr>
          <a:schemeClr val="accent1"/>
        </a:buClr>
        <a:buFont typeface="Arial" charset="0"/>
        <a:buChar char="–"/>
        <a:defRPr sz="2000">
          <a:solidFill>
            <a:schemeClr val="bg2"/>
          </a:solidFill>
          <a:latin typeface="+mn-lt"/>
          <a:cs typeface="+mn-cs"/>
        </a:defRPr>
      </a:lvl7pPr>
      <a:lvl8pPr marL="2989263" indent="-179388" algn="l" rtl="0" eaLnBrk="1" fontAlgn="base" hangingPunct="1">
        <a:spcBef>
          <a:spcPct val="20000"/>
        </a:spcBef>
        <a:spcAft>
          <a:spcPct val="0"/>
        </a:spcAft>
        <a:buClr>
          <a:schemeClr val="accent1"/>
        </a:buClr>
        <a:buFont typeface="Arial" charset="0"/>
        <a:buChar char="–"/>
        <a:defRPr sz="2000">
          <a:solidFill>
            <a:schemeClr val="bg2"/>
          </a:solidFill>
          <a:latin typeface="+mn-lt"/>
          <a:cs typeface="+mn-cs"/>
        </a:defRPr>
      </a:lvl8pPr>
      <a:lvl9pPr marL="3446463" indent="-179388" algn="l" rtl="0" eaLnBrk="1" fontAlgn="base" hangingPunct="1">
        <a:spcBef>
          <a:spcPct val="20000"/>
        </a:spcBef>
        <a:spcAft>
          <a:spcPct val="0"/>
        </a:spcAft>
        <a:buClr>
          <a:schemeClr val="accent1"/>
        </a:buClr>
        <a:buFont typeface="Arial" charset="0"/>
        <a:buChar char="–"/>
        <a:defRPr sz="2000">
          <a:solidFill>
            <a:schemeClr val="bg2"/>
          </a:solidFill>
          <a:latin typeface="+mn-lt"/>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b-NO" b="0" dirty="0"/>
              <a:t>L</a:t>
            </a:r>
            <a:r>
              <a:rPr lang="nb-NO" b="0" dirty="0" smtClean="0"/>
              <a:t>okal </a:t>
            </a:r>
            <a:r>
              <a:rPr lang="nb-NO" b="0" dirty="0"/>
              <a:t>produksjon av </a:t>
            </a:r>
            <a:r>
              <a:rPr lang="nb-NO" b="0" dirty="0" smtClean="0"/>
              <a:t>hydrogen fra småkraft- Rotnes bruk</a:t>
            </a:r>
            <a:endParaRPr lang="en-US" dirty="0"/>
          </a:p>
        </p:txBody>
      </p:sp>
      <p:sp>
        <p:nvSpPr>
          <p:cNvPr id="3" name="Subtitle 2"/>
          <p:cNvSpPr>
            <a:spLocks noGrp="1"/>
          </p:cNvSpPr>
          <p:nvPr>
            <p:ph type="subTitle" sz="quarter" idx="1"/>
          </p:nvPr>
        </p:nvSpPr>
        <p:spPr>
          <a:xfrm>
            <a:off x="1016528" y="2366554"/>
            <a:ext cx="7340073" cy="565236"/>
          </a:xfrm>
        </p:spPr>
        <p:txBody>
          <a:bodyPr/>
          <a:lstStyle/>
          <a:p>
            <a:endParaRPr lang="nb-NO" dirty="0" smtClean="0"/>
          </a:p>
          <a:p>
            <a:r>
              <a:rPr lang="nb-NO" dirty="0" err="1" smtClean="0"/>
              <a:t>CenSES</a:t>
            </a:r>
            <a:r>
              <a:rPr lang="nb-NO" dirty="0" smtClean="0"/>
              <a:t> </a:t>
            </a:r>
            <a:r>
              <a:rPr lang="nb-NO" dirty="0" smtClean="0"/>
              <a:t>samling 24.08.17</a:t>
            </a:r>
          </a:p>
          <a:p>
            <a:r>
              <a:rPr lang="nb-NO" dirty="0" smtClean="0"/>
              <a:t>Pernille Seljom</a:t>
            </a:r>
            <a:endParaRPr lang="en-US" dirty="0"/>
          </a:p>
        </p:txBody>
      </p:sp>
    </p:spTree>
    <p:extLst>
      <p:ext uri="{BB962C8B-B14F-4D97-AF65-F5344CB8AC3E}">
        <p14:creationId xmlns:p14="http://schemas.microsoft.com/office/powerpoint/2010/main" val="640942266"/>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880" y="1928110"/>
            <a:ext cx="5180013"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p:txBody>
          <a:bodyPr/>
          <a:lstStyle/>
          <a:p>
            <a:r>
              <a:rPr lang="nb-NO" dirty="0" smtClean="0"/>
              <a:t>Avhenger av </a:t>
            </a:r>
            <a:r>
              <a:rPr lang="nb-NO" dirty="0"/>
              <a:t>transportdistanse og </a:t>
            </a:r>
            <a:r>
              <a:rPr lang="nb-NO" dirty="0" smtClean="0"/>
              <a:t>produksjonsvolum</a:t>
            </a:r>
          </a:p>
          <a:p>
            <a:endParaRPr lang="nb-NO" sz="500" dirty="0" smtClean="0"/>
          </a:p>
          <a:p>
            <a:r>
              <a:rPr lang="nb-NO" sz="1600" dirty="0" smtClean="0"/>
              <a:t>Hydrogenpris =</a:t>
            </a:r>
          </a:p>
          <a:p>
            <a:pPr marL="216000" lvl="1" indent="0">
              <a:buNone/>
            </a:pPr>
            <a:r>
              <a:rPr lang="nb-NO" sz="1600" dirty="0" smtClean="0"/>
              <a:t>73 NOK</a:t>
            </a:r>
            <a:r>
              <a:rPr lang="nb-NO" sz="1600" dirty="0"/>
              <a:t>/ kg </a:t>
            </a:r>
            <a:endParaRPr lang="nb-NO" sz="1600" dirty="0" smtClean="0"/>
          </a:p>
          <a:p>
            <a:pPr marL="216000" lvl="1" indent="0">
              <a:buNone/>
            </a:pPr>
            <a:endParaRPr lang="nb-NO" sz="500" dirty="0" smtClean="0"/>
          </a:p>
          <a:p>
            <a:r>
              <a:rPr lang="nb-NO" sz="1600" dirty="0"/>
              <a:t>Usikkerhet </a:t>
            </a:r>
            <a:r>
              <a:rPr lang="nb-NO" sz="1600" dirty="0" smtClean="0"/>
              <a:t>angående</a:t>
            </a:r>
          </a:p>
          <a:p>
            <a:pPr marL="0" indent="0">
              <a:buNone/>
            </a:pPr>
            <a:r>
              <a:rPr lang="nb-NO" sz="1600" dirty="0" smtClean="0"/>
              <a:t>    elektrisitetsavgift</a:t>
            </a:r>
          </a:p>
          <a:p>
            <a:pPr marL="0" indent="0">
              <a:buNone/>
            </a:pPr>
            <a:endParaRPr lang="nb-NO" sz="500" dirty="0"/>
          </a:p>
          <a:p>
            <a:r>
              <a:rPr lang="nb-NO" sz="1600" dirty="0" smtClean="0"/>
              <a:t>Et storskala hydrogenmarked</a:t>
            </a:r>
          </a:p>
          <a:p>
            <a:pPr marL="0" indent="0">
              <a:buNone/>
            </a:pPr>
            <a:r>
              <a:rPr lang="nb-NO" sz="1600" dirty="0" smtClean="0"/>
              <a:t>    er ikke eksisterende</a:t>
            </a:r>
            <a:endParaRPr lang="en-US" sz="1600" dirty="0"/>
          </a:p>
        </p:txBody>
      </p:sp>
      <p:sp>
        <p:nvSpPr>
          <p:cNvPr id="3" name="Date Placeholder 2"/>
          <p:cNvSpPr>
            <a:spLocks noGrp="1"/>
          </p:cNvSpPr>
          <p:nvPr>
            <p:ph type="dt" sz="half" idx="10"/>
          </p:nvPr>
        </p:nvSpPr>
        <p:spPr/>
        <p:txBody>
          <a:bodyPr/>
          <a:lstStyle/>
          <a:p>
            <a:pPr>
              <a:defRPr/>
            </a:pPr>
            <a:fld id="{82CBF692-B549-DF42-83FB-B867F89AF72A}" type="datetime1">
              <a:rPr lang="nb-NO" smtClean="0"/>
              <a:t>24.08.2017</a:t>
            </a:fld>
            <a:endParaRPr lang="nb-NO" dirty="0"/>
          </a:p>
        </p:txBody>
      </p:sp>
      <p:sp>
        <p:nvSpPr>
          <p:cNvPr id="4" name="Slide Number Placeholder 3"/>
          <p:cNvSpPr>
            <a:spLocks noGrp="1"/>
          </p:cNvSpPr>
          <p:nvPr>
            <p:ph type="sldNum" sz="quarter" idx="12"/>
          </p:nvPr>
        </p:nvSpPr>
        <p:spPr/>
        <p:txBody>
          <a:bodyPr/>
          <a:lstStyle/>
          <a:p>
            <a:pPr>
              <a:defRPr/>
            </a:pPr>
            <a:fld id="{3F24E951-C4DC-404A-87C4-647CE792C832}" type="slidenum">
              <a:rPr lang="nb-NO" smtClean="0"/>
              <a:pPr>
                <a:defRPr/>
              </a:pPr>
              <a:t>10</a:t>
            </a:fld>
            <a:endParaRPr lang="nb-NO" dirty="0"/>
          </a:p>
        </p:txBody>
      </p:sp>
      <p:sp>
        <p:nvSpPr>
          <p:cNvPr id="5" name="Title 4"/>
          <p:cNvSpPr>
            <a:spLocks noGrp="1"/>
          </p:cNvSpPr>
          <p:nvPr>
            <p:ph type="title"/>
          </p:nvPr>
        </p:nvSpPr>
        <p:spPr/>
        <p:txBody>
          <a:bodyPr/>
          <a:lstStyle/>
          <a:p>
            <a:r>
              <a:rPr lang="nb-NO" dirty="0" smtClean="0"/>
              <a:t>Hydrogenkostnad</a:t>
            </a:r>
            <a:endParaRPr lang="en-US" dirty="0"/>
          </a:p>
        </p:txBody>
      </p:sp>
    </p:spTree>
    <p:extLst>
      <p:ext uri="{BB962C8B-B14F-4D97-AF65-F5344CB8AC3E}">
        <p14:creationId xmlns:p14="http://schemas.microsoft.com/office/powerpoint/2010/main" val="3200483401"/>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nb-NO" dirty="0" smtClean="0"/>
              <a:t>Avhenger av el</a:t>
            </a:r>
            <a:r>
              <a:rPr lang="nb-NO" dirty="0"/>
              <a:t>.-pris og </a:t>
            </a:r>
            <a:r>
              <a:rPr lang="nb-NO" dirty="0" smtClean="0"/>
              <a:t>vannføring</a:t>
            </a:r>
          </a:p>
          <a:p>
            <a:pPr marL="0" indent="0">
              <a:buNone/>
            </a:pPr>
            <a:endParaRPr lang="en-US" dirty="0"/>
          </a:p>
        </p:txBody>
      </p:sp>
      <p:sp>
        <p:nvSpPr>
          <p:cNvPr id="3" name="Date Placeholder 2"/>
          <p:cNvSpPr>
            <a:spLocks noGrp="1"/>
          </p:cNvSpPr>
          <p:nvPr>
            <p:ph type="dt" sz="half" idx="10"/>
          </p:nvPr>
        </p:nvSpPr>
        <p:spPr/>
        <p:txBody>
          <a:bodyPr/>
          <a:lstStyle/>
          <a:p>
            <a:pPr>
              <a:defRPr/>
            </a:pPr>
            <a:fld id="{82CBF692-B549-DF42-83FB-B867F89AF72A}" type="datetime1">
              <a:rPr lang="nb-NO" smtClean="0"/>
              <a:t>24.08.2017</a:t>
            </a:fld>
            <a:endParaRPr lang="nb-NO" dirty="0"/>
          </a:p>
        </p:txBody>
      </p:sp>
      <p:sp>
        <p:nvSpPr>
          <p:cNvPr id="4" name="Slide Number Placeholder 3"/>
          <p:cNvSpPr>
            <a:spLocks noGrp="1"/>
          </p:cNvSpPr>
          <p:nvPr>
            <p:ph type="sldNum" sz="quarter" idx="12"/>
          </p:nvPr>
        </p:nvSpPr>
        <p:spPr/>
        <p:txBody>
          <a:bodyPr/>
          <a:lstStyle/>
          <a:p>
            <a:pPr>
              <a:defRPr/>
            </a:pPr>
            <a:fld id="{3F24E951-C4DC-404A-87C4-647CE792C832}" type="slidenum">
              <a:rPr lang="nb-NO" smtClean="0"/>
              <a:pPr>
                <a:defRPr/>
              </a:pPr>
              <a:t>11</a:t>
            </a:fld>
            <a:endParaRPr lang="nb-NO" dirty="0"/>
          </a:p>
        </p:txBody>
      </p:sp>
      <p:sp>
        <p:nvSpPr>
          <p:cNvPr id="5" name="Title 4"/>
          <p:cNvSpPr>
            <a:spLocks noGrp="1"/>
          </p:cNvSpPr>
          <p:nvPr>
            <p:ph type="title"/>
          </p:nvPr>
        </p:nvSpPr>
        <p:spPr/>
        <p:txBody>
          <a:bodyPr/>
          <a:lstStyle/>
          <a:p>
            <a:r>
              <a:rPr lang="nb-NO" dirty="0" smtClean="0"/>
              <a:t>Hydrogenkostnad</a:t>
            </a:r>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851670"/>
            <a:ext cx="6524001"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927215"/>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82CBF692-B549-DF42-83FB-B867F89AF72A}" type="datetime1">
              <a:rPr lang="nb-NO" smtClean="0"/>
              <a:t>24.08.2017</a:t>
            </a:fld>
            <a:endParaRPr lang="nb-NO" dirty="0"/>
          </a:p>
        </p:txBody>
      </p:sp>
      <p:sp>
        <p:nvSpPr>
          <p:cNvPr id="4" name="Slide Number Placeholder 3"/>
          <p:cNvSpPr>
            <a:spLocks noGrp="1"/>
          </p:cNvSpPr>
          <p:nvPr>
            <p:ph type="sldNum" sz="quarter" idx="12"/>
          </p:nvPr>
        </p:nvSpPr>
        <p:spPr/>
        <p:txBody>
          <a:bodyPr/>
          <a:lstStyle/>
          <a:p>
            <a:pPr>
              <a:defRPr/>
            </a:pPr>
            <a:fld id="{3F24E951-C4DC-404A-87C4-647CE792C832}" type="slidenum">
              <a:rPr lang="nb-NO" smtClean="0"/>
              <a:pPr>
                <a:defRPr/>
              </a:pPr>
              <a:t>12</a:t>
            </a:fld>
            <a:endParaRPr lang="nb-NO" dirty="0"/>
          </a:p>
        </p:txBody>
      </p:sp>
      <p:sp>
        <p:nvSpPr>
          <p:cNvPr id="7" name="Content Placeholder 6"/>
          <p:cNvSpPr>
            <a:spLocks noGrp="1"/>
          </p:cNvSpPr>
          <p:nvPr>
            <p:ph idx="1"/>
          </p:nvPr>
        </p:nvSpPr>
        <p:spPr/>
        <p:txBody>
          <a:bodyPr/>
          <a:lstStyle/>
          <a:p>
            <a:r>
              <a:rPr lang="nb-NO" dirty="0"/>
              <a:t>Hvis Rotnes </a:t>
            </a:r>
          </a:p>
          <a:p>
            <a:pPr lvl="1"/>
            <a:r>
              <a:rPr lang="nb-NO" dirty="0"/>
              <a:t>produserer 60 </a:t>
            </a:r>
            <a:r>
              <a:rPr lang="nb-NO" dirty="0" smtClean="0"/>
              <a:t>kg/d</a:t>
            </a:r>
          </a:p>
          <a:p>
            <a:pPr lvl="2"/>
            <a:r>
              <a:rPr lang="nb-NO" dirty="0" smtClean="0"/>
              <a:t>150 kW elektrolysør</a:t>
            </a:r>
            <a:endParaRPr lang="nb-NO" dirty="0" smtClean="0"/>
          </a:p>
          <a:p>
            <a:pPr lvl="1"/>
            <a:endParaRPr lang="nb-NO" sz="500" dirty="0"/>
          </a:p>
          <a:p>
            <a:pPr lvl="1"/>
            <a:r>
              <a:rPr lang="nb-NO" dirty="0" smtClean="0"/>
              <a:t>investerer </a:t>
            </a:r>
            <a:r>
              <a:rPr lang="nb-NO" dirty="0"/>
              <a:t>i </a:t>
            </a:r>
            <a:r>
              <a:rPr lang="nb-NO" dirty="0" smtClean="0"/>
              <a:t>utstyr</a:t>
            </a:r>
          </a:p>
          <a:p>
            <a:pPr lvl="1"/>
            <a:endParaRPr lang="nb-NO" sz="500" dirty="0"/>
          </a:p>
          <a:p>
            <a:pPr lvl="1"/>
            <a:r>
              <a:rPr lang="nb-NO" dirty="0"/>
              <a:t>får </a:t>
            </a:r>
            <a:r>
              <a:rPr lang="nb-NO" b="1" dirty="0"/>
              <a:t>50 %</a:t>
            </a:r>
            <a:r>
              <a:rPr lang="nb-NO" dirty="0"/>
              <a:t> av hydrogensalgets </a:t>
            </a:r>
            <a:r>
              <a:rPr lang="nb-NO" dirty="0" smtClean="0"/>
              <a:t>fortjeneste</a:t>
            </a:r>
          </a:p>
          <a:p>
            <a:endParaRPr lang="en-US" dirty="0"/>
          </a:p>
        </p:txBody>
      </p:sp>
      <p:sp>
        <p:nvSpPr>
          <p:cNvPr id="6" name="Title 5"/>
          <p:cNvSpPr>
            <a:spLocks noGrp="1"/>
          </p:cNvSpPr>
          <p:nvPr>
            <p:ph type="title"/>
          </p:nvPr>
        </p:nvSpPr>
        <p:spPr/>
        <p:txBody>
          <a:bodyPr/>
          <a:lstStyle/>
          <a:p>
            <a:r>
              <a:rPr lang="nb-NO" dirty="0"/>
              <a:t>Fortjeneste- Rotnes bruk</a:t>
            </a:r>
            <a:endParaRPr lang="en-US" dirty="0"/>
          </a:p>
        </p:txBody>
      </p:sp>
      <p:pic>
        <p:nvPicPr>
          <p:cNvPr id="7170" name="Picture 2"/>
          <p:cNvPicPr>
            <a:picLocks noGrp="1" noChangeAspect="1" noChangeArrowheads="1"/>
          </p:cNvPicPr>
          <p:nvPr>
            <p:ph idx="13"/>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347614"/>
            <a:ext cx="4121165" cy="2467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1471317"/>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82CBF692-B549-DF42-83FB-B867F89AF72A}" type="datetime1">
              <a:rPr lang="nb-NO" smtClean="0"/>
              <a:t>24.08.2017</a:t>
            </a:fld>
            <a:endParaRPr lang="nb-NO" dirty="0"/>
          </a:p>
        </p:txBody>
      </p:sp>
      <p:sp>
        <p:nvSpPr>
          <p:cNvPr id="4" name="Slide Number Placeholder 3"/>
          <p:cNvSpPr>
            <a:spLocks noGrp="1"/>
          </p:cNvSpPr>
          <p:nvPr>
            <p:ph type="sldNum" sz="quarter" idx="12"/>
          </p:nvPr>
        </p:nvSpPr>
        <p:spPr/>
        <p:txBody>
          <a:bodyPr/>
          <a:lstStyle/>
          <a:p>
            <a:pPr>
              <a:defRPr/>
            </a:pPr>
            <a:fld id="{3F24E951-C4DC-404A-87C4-647CE792C832}" type="slidenum">
              <a:rPr lang="nb-NO" smtClean="0"/>
              <a:pPr>
                <a:defRPr/>
              </a:pPr>
              <a:t>13</a:t>
            </a:fld>
            <a:endParaRPr lang="nb-NO" dirty="0"/>
          </a:p>
        </p:txBody>
      </p:sp>
      <p:sp>
        <p:nvSpPr>
          <p:cNvPr id="7" name="Content Placeholder 6"/>
          <p:cNvSpPr>
            <a:spLocks noGrp="1"/>
          </p:cNvSpPr>
          <p:nvPr>
            <p:ph idx="1"/>
          </p:nvPr>
        </p:nvSpPr>
        <p:spPr/>
        <p:txBody>
          <a:bodyPr/>
          <a:lstStyle/>
          <a:p>
            <a:r>
              <a:rPr lang="nb-NO" dirty="0"/>
              <a:t>Hvis Rotnes </a:t>
            </a:r>
          </a:p>
          <a:p>
            <a:pPr lvl="1"/>
            <a:r>
              <a:rPr lang="nb-NO" dirty="0"/>
              <a:t>produserer 60 </a:t>
            </a:r>
            <a:r>
              <a:rPr lang="nb-NO" dirty="0" smtClean="0"/>
              <a:t>kg/d</a:t>
            </a:r>
          </a:p>
          <a:p>
            <a:pPr lvl="2"/>
            <a:r>
              <a:rPr lang="nb-NO" dirty="0"/>
              <a:t>150 kW elektrolysør</a:t>
            </a:r>
          </a:p>
          <a:p>
            <a:pPr marL="216000" lvl="1" indent="0">
              <a:buNone/>
            </a:pPr>
            <a:endParaRPr lang="nb-NO" sz="500" dirty="0"/>
          </a:p>
          <a:p>
            <a:pPr lvl="1"/>
            <a:r>
              <a:rPr lang="nb-NO" dirty="0"/>
              <a:t>i</a:t>
            </a:r>
            <a:r>
              <a:rPr lang="nb-NO" dirty="0" smtClean="0"/>
              <a:t>nvesterer i utstyr</a:t>
            </a:r>
          </a:p>
          <a:p>
            <a:pPr lvl="1"/>
            <a:endParaRPr lang="nb-NO" sz="500" dirty="0"/>
          </a:p>
          <a:p>
            <a:pPr lvl="1"/>
            <a:r>
              <a:rPr lang="nb-NO" dirty="0"/>
              <a:t>får </a:t>
            </a:r>
            <a:r>
              <a:rPr lang="nb-NO" b="1" dirty="0"/>
              <a:t>9</a:t>
            </a:r>
            <a:r>
              <a:rPr lang="nb-NO" b="1" dirty="0" smtClean="0"/>
              <a:t>0 </a:t>
            </a:r>
            <a:r>
              <a:rPr lang="nb-NO" b="1" dirty="0"/>
              <a:t>%</a:t>
            </a:r>
            <a:r>
              <a:rPr lang="nb-NO" dirty="0"/>
              <a:t> av </a:t>
            </a:r>
            <a:endParaRPr lang="nb-NO" dirty="0" smtClean="0"/>
          </a:p>
          <a:p>
            <a:pPr marL="216000" lvl="1" indent="0">
              <a:buNone/>
            </a:pPr>
            <a:r>
              <a:rPr lang="nb-NO" dirty="0" smtClean="0"/>
              <a:t>    hydrogenfortjeneste</a:t>
            </a:r>
          </a:p>
          <a:p>
            <a:pPr marL="0" indent="0">
              <a:buNone/>
            </a:pPr>
            <a:endParaRPr lang="en-US" dirty="0"/>
          </a:p>
        </p:txBody>
      </p:sp>
      <p:sp>
        <p:nvSpPr>
          <p:cNvPr id="6" name="Title 5"/>
          <p:cNvSpPr>
            <a:spLocks noGrp="1"/>
          </p:cNvSpPr>
          <p:nvPr>
            <p:ph type="title"/>
          </p:nvPr>
        </p:nvSpPr>
        <p:spPr/>
        <p:txBody>
          <a:bodyPr/>
          <a:lstStyle/>
          <a:p>
            <a:r>
              <a:rPr lang="nb-NO" dirty="0"/>
              <a:t>Fortjeneste- Rotnes bruk</a:t>
            </a:r>
            <a:endParaRPr lang="en-US" dirty="0"/>
          </a:p>
        </p:txBody>
      </p:sp>
      <p:pic>
        <p:nvPicPr>
          <p:cNvPr id="8194" name="Picture 2"/>
          <p:cNvPicPr>
            <a:picLocks noGrp="1" noChangeAspect="1" noChangeArrowheads="1"/>
          </p:cNvPicPr>
          <p:nvPr>
            <p:ph idx="13"/>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1419622"/>
            <a:ext cx="420843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6969356"/>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12A95D4-B2CE-0D4B-9F44-7E18C700A04D}" type="datetime1">
              <a:rPr lang="nb-NO" smtClean="0"/>
              <a:t>24.08.2017</a:t>
            </a:fld>
            <a:endParaRPr lang="nb-NO" dirty="0"/>
          </a:p>
        </p:txBody>
      </p:sp>
      <p:sp>
        <p:nvSpPr>
          <p:cNvPr id="3" name="Slide Number Placeholder 2"/>
          <p:cNvSpPr>
            <a:spLocks noGrp="1"/>
          </p:cNvSpPr>
          <p:nvPr>
            <p:ph type="sldNum" sz="quarter" idx="12"/>
          </p:nvPr>
        </p:nvSpPr>
        <p:spPr/>
        <p:txBody>
          <a:bodyPr/>
          <a:lstStyle/>
          <a:p>
            <a:pPr>
              <a:defRPr/>
            </a:pPr>
            <a:fld id="{C5C89435-20BE-804C-BC15-D78D463BDF4E}" type="slidenum">
              <a:rPr lang="nb-NO" smtClean="0"/>
              <a:pPr>
                <a:defRPr/>
              </a:pPr>
              <a:t>14</a:t>
            </a:fld>
            <a:endParaRPr lang="nb-NO" dirty="0"/>
          </a:p>
        </p:txBody>
      </p:sp>
      <p:sp>
        <p:nvSpPr>
          <p:cNvPr id="4" name="Content Placeholder 3"/>
          <p:cNvSpPr>
            <a:spLocks noGrp="1"/>
          </p:cNvSpPr>
          <p:nvPr>
            <p:ph idx="1"/>
          </p:nvPr>
        </p:nvSpPr>
        <p:spPr>
          <a:xfrm>
            <a:off x="665162" y="1443801"/>
            <a:ext cx="8083302" cy="3234184"/>
          </a:xfrm>
        </p:spPr>
        <p:txBody>
          <a:bodyPr/>
          <a:lstStyle/>
          <a:p>
            <a:r>
              <a:rPr lang="nb-NO" sz="1800" dirty="0"/>
              <a:t>Konkurransefortrinnet ved </a:t>
            </a:r>
            <a:r>
              <a:rPr lang="nb-NO" sz="1800" dirty="0" smtClean="0"/>
              <a:t>lokal hydrogenproduksjon:</a:t>
            </a:r>
            <a:endParaRPr lang="nb-NO" sz="1800" dirty="0"/>
          </a:p>
          <a:p>
            <a:pPr lvl="1"/>
            <a:r>
              <a:rPr lang="nb-NO" sz="1600" dirty="0"/>
              <a:t>Lavere kraftpris pga. ingen nettleie, el.-avgift og sertifikatpris</a:t>
            </a:r>
          </a:p>
          <a:p>
            <a:pPr lvl="1"/>
            <a:r>
              <a:rPr lang="nb-NO" sz="1600" dirty="0"/>
              <a:t>Plassering nær fyllestasjon </a:t>
            </a:r>
          </a:p>
          <a:p>
            <a:pPr lvl="1"/>
            <a:r>
              <a:rPr lang="nb-NO" sz="1600" dirty="0"/>
              <a:t>Oppstartsmarked for hydrogen</a:t>
            </a:r>
          </a:p>
          <a:p>
            <a:pPr marL="457200" lvl="1" indent="0">
              <a:buNone/>
            </a:pPr>
            <a:endParaRPr lang="nb-NO" sz="500" dirty="0"/>
          </a:p>
          <a:p>
            <a:r>
              <a:rPr lang="nb-NO" sz="1800" dirty="0" smtClean="0"/>
              <a:t>Lønnsomhet avhenger </a:t>
            </a:r>
            <a:r>
              <a:rPr lang="nb-NO" sz="1800" dirty="0"/>
              <a:t>av: </a:t>
            </a:r>
          </a:p>
          <a:p>
            <a:pPr lvl="1"/>
            <a:r>
              <a:rPr lang="nb-NO" sz="1600" dirty="0"/>
              <a:t>Elektrisitetspris og vannføring</a:t>
            </a:r>
          </a:p>
          <a:p>
            <a:pPr lvl="1"/>
            <a:r>
              <a:rPr lang="nb-NO" sz="1600" dirty="0"/>
              <a:t>Hydrogenetterspørsel</a:t>
            </a:r>
          </a:p>
          <a:p>
            <a:pPr lvl="1"/>
            <a:r>
              <a:rPr lang="nb-NO" sz="1600" dirty="0"/>
              <a:t>Kontrakt med fyllestasjon</a:t>
            </a:r>
          </a:p>
          <a:p>
            <a:pPr lvl="1"/>
            <a:r>
              <a:rPr lang="nb-NO" sz="1600" dirty="0"/>
              <a:t>Koordinering av prosjektering og </a:t>
            </a:r>
            <a:r>
              <a:rPr lang="nb-NO" sz="1600" dirty="0" smtClean="0"/>
              <a:t>administrasjon</a:t>
            </a:r>
          </a:p>
          <a:p>
            <a:pPr lvl="1"/>
            <a:r>
              <a:rPr lang="nb-NO" sz="1600" dirty="0" smtClean="0"/>
              <a:t>Offentlige </a:t>
            </a:r>
            <a:r>
              <a:rPr lang="nb-NO" sz="1600" smtClean="0"/>
              <a:t>avgifts- og støtteordninger</a:t>
            </a:r>
            <a:endParaRPr lang="nb-NO" sz="1600" dirty="0"/>
          </a:p>
        </p:txBody>
      </p:sp>
      <p:sp>
        <p:nvSpPr>
          <p:cNvPr id="5" name="Title 4"/>
          <p:cNvSpPr>
            <a:spLocks noGrp="1"/>
          </p:cNvSpPr>
          <p:nvPr>
            <p:ph type="title"/>
          </p:nvPr>
        </p:nvSpPr>
        <p:spPr/>
        <p:txBody>
          <a:bodyPr/>
          <a:lstStyle/>
          <a:p>
            <a:r>
              <a:rPr lang="nb-NO" dirty="0" smtClean="0"/>
              <a:t>Oppsummering</a:t>
            </a:r>
            <a:endParaRPr lang="en-US" dirty="0"/>
          </a:p>
        </p:txBody>
      </p:sp>
    </p:spTree>
    <p:extLst>
      <p:ext uri="{BB962C8B-B14F-4D97-AF65-F5344CB8AC3E}">
        <p14:creationId xmlns:p14="http://schemas.microsoft.com/office/powerpoint/2010/main" val="1468982830"/>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82CBF692-B549-DF42-83FB-B867F89AF72A}" type="datetime1">
              <a:rPr lang="nb-NO" smtClean="0"/>
              <a:t>24.08.2017</a:t>
            </a:fld>
            <a:endParaRPr lang="nb-NO" dirty="0"/>
          </a:p>
        </p:txBody>
      </p:sp>
      <p:sp>
        <p:nvSpPr>
          <p:cNvPr id="4" name="Slide Number Placeholder 3"/>
          <p:cNvSpPr>
            <a:spLocks noGrp="1"/>
          </p:cNvSpPr>
          <p:nvPr>
            <p:ph type="sldNum" sz="quarter" idx="12"/>
          </p:nvPr>
        </p:nvSpPr>
        <p:spPr/>
        <p:txBody>
          <a:bodyPr/>
          <a:lstStyle/>
          <a:p>
            <a:pPr>
              <a:defRPr/>
            </a:pPr>
            <a:fld id="{3F24E951-C4DC-404A-87C4-647CE792C832}" type="slidenum">
              <a:rPr lang="nb-NO" smtClean="0"/>
              <a:pPr>
                <a:defRPr/>
              </a:pPr>
              <a:t>2</a:t>
            </a:fld>
            <a:endParaRPr lang="nb-NO" dirty="0"/>
          </a:p>
        </p:txBody>
      </p:sp>
      <p:sp>
        <p:nvSpPr>
          <p:cNvPr id="7" name="Content Placeholder 6"/>
          <p:cNvSpPr>
            <a:spLocks noGrp="1"/>
          </p:cNvSpPr>
          <p:nvPr>
            <p:ph idx="1"/>
          </p:nvPr>
        </p:nvSpPr>
        <p:spPr/>
        <p:txBody>
          <a:bodyPr/>
          <a:lstStyle/>
          <a:p>
            <a:r>
              <a:rPr lang="nb-NO" dirty="0"/>
              <a:t>Plassering: Nitelva, Nittedal, Akershus</a:t>
            </a:r>
          </a:p>
          <a:p>
            <a:pPr marL="0" indent="0">
              <a:buNone/>
            </a:pPr>
            <a:endParaRPr lang="nb-NO" sz="1000" dirty="0"/>
          </a:p>
          <a:p>
            <a:r>
              <a:rPr lang="nb-NO" dirty="0"/>
              <a:t>200 kW Dobbel Francis-turbin, </a:t>
            </a:r>
          </a:p>
          <a:p>
            <a:pPr marL="0" indent="0">
              <a:buNone/>
            </a:pPr>
            <a:r>
              <a:rPr lang="nb-NO" dirty="0"/>
              <a:t>   Olaf Sørum 1940</a:t>
            </a:r>
          </a:p>
          <a:p>
            <a:endParaRPr lang="nb-NO" sz="1000" dirty="0"/>
          </a:p>
          <a:p>
            <a:r>
              <a:rPr lang="nb-NO" dirty="0"/>
              <a:t>Småkraftverket dekker </a:t>
            </a:r>
            <a:r>
              <a:rPr lang="nb-NO" dirty="0" smtClean="0"/>
              <a:t>eget forbruk og </a:t>
            </a:r>
            <a:r>
              <a:rPr lang="nb-NO" dirty="0"/>
              <a:t>selger </a:t>
            </a:r>
            <a:r>
              <a:rPr lang="nb-NO" dirty="0" smtClean="0"/>
              <a:t>kraft til </a:t>
            </a:r>
            <a:r>
              <a:rPr lang="nb-NO" dirty="0"/>
              <a:t>NO1</a:t>
            </a:r>
          </a:p>
          <a:p>
            <a:pPr marL="0" indent="0">
              <a:buNone/>
            </a:pPr>
            <a:endParaRPr lang="nb-NO" sz="1000" dirty="0"/>
          </a:p>
          <a:p>
            <a:endParaRPr lang="en-US" dirty="0"/>
          </a:p>
        </p:txBody>
      </p:sp>
      <p:sp>
        <p:nvSpPr>
          <p:cNvPr id="6" name="Title 5"/>
          <p:cNvSpPr>
            <a:spLocks noGrp="1"/>
          </p:cNvSpPr>
          <p:nvPr>
            <p:ph type="title"/>
          </p:nvPr>
        </p:nvSpPr>
        <p:spPr/>
        <p:txBody>
          <a:bodyPr/>
          <a:lstStyle/>
          <a:p>
            <a:r>
              <a:rPr lang="nb-NO" dirty="0" smtClean="0"/>
              <a:t>Rotnes Småkraftverk</a:t>
            </a:r>
            <a:endParaRPr lang="en-US" dirty="0"/>
          </a:p>
        </p:txBody>
      </p:sp>
      <p:sp>
        <p:nvSpPr>
          <p:cNvPr id="8" name="Content Placeholder 7"/>
          <p:cNvSpPr>
            <a:spLocks noGrp="1"/>
          </p:cNvSpPr>
          <p:nvPr>
            <p:ph idx="13"/>
          </p:nvPr>
        </p:nvSpPr>
        <p:spPr/>
        <p:txBody>
          <a:bodyPr/>
          <a:lstStyle/>
          <a:p>
            <a:endParaRPr lang="nb-NO" dirty="0" smtClean="0"/>
          </a:p>
          <a:p>
            <a:endParaRPr lang="nb-NO" dirty="0"/>
          </a:p>
          <a:p>
            <a:endParaRPr lang="nb-NO" dirty="0" smtClean="0"/>
          </a:p>
          <a:p>
            <a:endParaRPr lang="nb-NO" dirty="0"/>
          </a:p>
          <a:p>
            <a:endParaRPr lang="nb-NO" dirty="0" smtClean="0"/>
          </a:p>
          <a:p>
            <a:r>
              <a:rPr lang="nb-NO" dirty="0" smtClean="0"/>
              <a:t>Kraftleveranse</a:t>
            </a:r>
            <a:endParaRPr lang="nb-NO" dirty="0"/>
          </a:p>
          <a:p>
            <a:pPr lvl="1"/>
            <a:r>
              <a:rPr lang="nb-NO" dirty="0" smtClean="0"/>
              <a:t>2013      978 </a:t>
            </a:r>
            <a:r>
              <a:rPr lang="nb-NO" dirty="0" err="1"/>
              <a:t>MWh</a:t>
            </a:r>
            <a:r>
              <a:rPr lang="nb-NO" dirty="0"/>
              <a:t> </a:t>
            </a:r>
          </a:p>
          <a:p>
            <a:pPr lvl="1"/>
            <a:r>
              <a:rPr lang="nb-NO" dirty="0" smtClean="0"/>
              <a:t>2015     1228 </a:t>
            </a:r>
            <a:r>
              <a:rPr lang="nb-NO" dirty="0" err="1"/>
              <a:t>MWh</a:t>
            </a:r>
            <a:endParaRPr lang="nb-NO" dirty="0"/>
          </a:p>
          <a:p>
            <a:pPr marL="0" indent="0">
              <a:buNone/>
            </a:pPr>
            <a:endParaRPr lang="en-US" dirty="0"/>
          </a:p>
        </p:txBody>
      </p:sp>
      <p:pic>
        <p:nvPicPr>
          <p:cNvPr id="10" name="Picture 4" descr="http://rotnesbruk.no/uploads/images/114-1411_IMG_sm.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048667" y="1111047"/>
            <a:ext cx="2619677" cy="1964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493861"/>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12A95D4-B2CE-0D4B-9F44-7E18C700A04D}" type="datetime1">
              <a:rPr lang="nb-NO" smtClean="0"/>
              <a:t>24.08.2017</a:t>
            </a:fld>
            <a:endParaRPr lang="nb-NO" dirty="0"/>
          </a:p>
        </p:txBody>
      </p:sp>
      <p:sp>
        <p:nvSpPr>
          <p:cNvPr id="3" name="Slide Number Placeholder 2"/>
          <p:cNvSpPr>
            <a:spLocks noGrp="1"/>
          </p:cNvSpPr>
          <p:nvPr>
            <p:ph type="sldNum" sz="quarter" idx="12"/>
          </p:nvPr>
        </p:nvSpPr>
        <p:spPr/>
        <p:txBody>
          <a:bodyPr/>
          <a:lstStyle/>
          <a:p>
            <a:pPr>
              <a:defRPr/>
            </a:pPr>
            <a:fld id="{C5C89435-20BE-804C-BC15-D78D463BDF4E}" type="slidenum">
              <a:rPr lang="nb-NO" smtClean="0"/>
              <a:pPr>
                <a:defRPr/>
              </a:pPr>
              <a:t>3</a:t>
            </a:fld>
            <a:endParaRPr lang="nb-NO" dirty="0"/>
          </a:p>
        </p:txBody>
      </p:sp>
      <p:sp>
        <p:nvSpPr>
          <p:cNvPr id="5" name="Title 4"/>
          <p:cNvSpPr>
            <a:spLocks noGrp="1"/>
          </p:cNvSpPr>
          <p:nvPr>
            <p:ph type="title"/>
          </p:nvPr>
        </p:nvSpPr>
        <p:spPr/>
        <p:txBody>
          <a:bodyPr/>
          <a:lstStyle/>
          <a:p>
            <a:r>
              <a:rPr lang="nb-NO" dirty="0" smtClean="0"/>
              <a:t>Rotnes Småkraftverk</a:t>
            </a:r>
            <a:endParaRPr lang="en-US" dirty="0"/>
          </a:p>
        </p:txBody>
      </p:sp>
      <p:sp>
        <p:nvSpPr>
          <p:cNvPr id="6" name="Content Placeholder 5"/>
          <p:cNvSpPr>
            <a:spLocks noGrp="1"/>
          </p:cNvSpPr>
          <p:nvPr>
            <p:ph idx="13"/>
          </p:nvPr>
        </p:nvSpPr>
        <p:spPr/>
        <p:txBody>
          <a:bodyPr/>
          <a:lstStyle/>
          <a:p>
            <a:pPr marL="0" indent="0">
              <a:buNone/>
            </a:pPr>
            <a:endParaRPr lang="en-US"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131590"/>
            <a:ext cx="2974271" cy="3528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a:off x="3563888" y="2571750"/>
            <a:ext cx="720080" cy="360040"/>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1563638"/>
            <a:ext cx="4205865" cy="252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1604503"/>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Prosjektbeskrivelse</a:t>
            </a:r>
            <a:endParaRPr lang="en-US" dirty="0"/>
          </a:p>
        </p:txBody>
      </p:sp>
      <p:sp>
        <p:nvSpPr>
          <p:cNvPr id="3" name="Content Placeholder 2"/>
          <p:cNvSpPr>
            <a:spLocks noGrp="1"/>
          </p:cNvSpPr>
          <p:nvPr>
            <p:ph idx="1"/>
          </p:nvPr>
        </p:nvSpPr>
        <p:spPr/>
        <p:txBody>
          <a:bodyPr/>
          <a:lstStyle/>
          <a:p>
            <a:r>
              <a:rPr lang="nb-NO" sz="1800" b="1" dirty="0"/>
              <a:t>Del 1 (</a:t>
            </a:r>
            <a:r>
              <a:rPr lang="en-US" sz="1800" b="1" dirty="0" smtClean="0"/>
              <a:t>IFE/KR/E-2016/001</a:t>
            </a:r>
            <a:r>
              <a:rPr lang="en-US" sz="1800" b="1" dirty="0"/>
              <a:t>)</a:t>
            </a:r>
            <a:endParaRPr lang="nb-NO" sz="1800" b="1" dirty="0"/>
          </a:p>
          <a:p>
            <a:pPr lvl="1"/>
            <a:r>
              <a:rPr lang="nb-NO" sz="1600" dirty="0" smtClean="0"/>
              <a:t>Vurdere mulighetene og lønnsomheten knyttet </a:t>
            </a:r>
            <a:r>
              <a:rPr lang="nb-NO" sz="1600" dirty="0"/>
              <a:t>til hydrogenproduksjon </a:t>
            </a:r>
            <a:r>
              <a:rPr lang="nb-NO" sz="1600" dirty="0" smtClean="0"/>
              <a:t>fra småkraftverket </a:t>
            </a:r>
            <a:r>
              <a:rPr lang="nb-NO" sz="1600" dirty="0"/>
              <a:t>ved Rotnes </a:t>
            </a:r>
            <a:r>
              <a:rPr lang="nb-NO" sz="1600" dirty="0" smtClean="0"/>
              <a:t>bruk </a:t>
            </a:r>
          </a:p>
          <a:p>
            <a:pPr lvl="1"/>
            <a:r>
              <a:rPr lang="nb-NO" sz="1600" dirty="0"/>
              <a:t>Finansiert av NFR via programmet for Virkemidler for regional FoU og innovasjon (</a:t>
            </a:r>
            <a:r>
              <a:rPr lang="nb-NO" sz="1600" dirty="0" smtClean="0"/>
              <a:t>VRI)</a:t>
            </a:r>
          </a:p>
          <a:p>
            <a:pPr lvl="1"/>
            <a:r>
              <a:rPr lang="nb-NO" sz="1600" dirty="0"/>
              <a:t>Partnere</a:t>
            </a:r>
            <a:r>
              <a:rPr lang="nb-NO" sz="1600" dirty="0" smtClean="0"/>
              <a:t>: Rotnes </a:t>
            </a:r>
            <a:r>
              <a:rPr lang="nb-NO" sz="1600" dirty="0"/>
              <a:t>Bruk </a:t>
            </a:r>
            <a:r>
              <a:rPr lang="nb-NO" sz="1600" dirty="0" smtClean="0"/>
              <a:t>AS, Småkraftforeninga, Clemens </a:t>
            </a:r>
            <a:r>
              <a:rPr lang="nb-NO" sz="1600" dirty="0" smtClean="0"/>
              <a:t>Kraft og </a:t>
            </a:r>
            <a:r>
              <a:rPr lang="nb-NO" sz="1600" dirty="0" smtClean="0"/>
              <a:t>IFE</a:t>
            </a:r>
          </a:p>
          <a:p>
            <a:pPr marL="216000" lvl="1" indent="0">
              <a:buNone/>
            </a:pPr>
            <a:endParaRPr lang="nb-NO" sz="1600" dirty="0" smtClean="0"/>
          </a:p>
          <a:p>
            <a:r>
              <a:rPr lang="nb-NO" sz="1800" b="1" dirty="0"/>
              <a:t>Del </a:t>
            </a:r>
            <a:r>
              <a:rPr lang="nb-NO" sz="1800" b="1" dirty="0" smtClean="0"/>
              <a:t>2 (</a:t>
            </a:r>
            <a:r>
              <a:rPr lang="en-US" sz="1800" b="1" dirty="0" smtClean="0"/>
              <a:t>IFE/KR/E-2017/001)</a:t>
            </a:r>
          </a:p>
          <a:p>
            <a:pPr lvl="1"/>
            <a:r>
              <a:rPr lang="nb-NO" sz="1600" dirty="0" smtClean="0"/>
              <a:t>Teknoøkonomisk analyser av hydrogenproduksjon fra småkraft &amp; markedsmuligheter for en hydrogenproduksjon ved Rotnes bruk</a:t>
            </a:r>
          </a:p>
          <a:p>
            <a:pPr lvl="1"/>
            <a:r>
              <a:rPr lang="nb-NO" sz="1600" dirty="0" smtClean="0"/>
              <a:t>Finansiert av NVE  som en del av et større prosjekt med småkraftforeninga og NVE</a:t>
            </a:r>
            <a:endParaRPr lang="nb-NO" sz="1600" dirty="0"/>
          </a:p>
        </p:txBody>
      </p:sp>
      <p:sp>
        <p:nvSpPr>
          <p:cNvPr id="4" name="Date Placeholder 3"/>
          <p:cNvSpPr>
            <a:spLocks noGrp="1"/>
          </p:cNvSpPr>
          <p:nvPr>
            <p:ph type="dt" sz="half" idx="10"/>
          </p:nvPr>
        </p:nvSpPr>
        <p:spPr/>
        <p:txBody>
          <a:bodyPr/>
          <a:lstStyle/>
          <a:p>
            <a:r>
              <a:rPr lang="nb-NO" altLang="en-US" dirty="0" smtClean="0"/>
              <a:t>02.03.2016</a:t>
            </a:r>
            <a:endParaRPr lang="en-US" altLang="en-US" dirty="0"/>
          </a:p>
        </p:txBody>
      </p:sp>
      <p:sp>
        <p:nvSpPr>
          <p:cNvPr id="5" name="Slide Number Placeholder 4"/>
          <p:cNvSpPr>
            <a:spLocks noGrp="1"/>
          </p:cNvSpPr>
          <p:nvPr>
            <p:ph type="sldNum" sz="quarter" idx="12"/>
          </p:nvPr>
        </p:nvSpPr>
        <p:spPr/>
        <p:txBody>
          <a:bodyPr/>
          <a:lstStyle/>
          <a:p>
            <a:fld id="{FA25340C-C12D-4639-8D63-C3FF94ED9E1F}" type="slidenum">
              <a:rPr lang="en-US" altLang="en-US" smtClean="0"/>
              <a:pPr/>
              <a:t>4</a:t>
            </a:fld>
            <a:endParaRPr lang="en-US" altLang="en-US"/>
          </a:p>
        </p:txBody>
      </p:sp>
    </p:spTree>
    <p:extLst>
      <p:ext uri="{BB962C8B-B14F-4D97-AF65-F5344CB8AC3E}">
        <p14:creationId xmlns:p14="http://schemas.microsoft.com/office/powerpoint/2010/main" val="34062681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Prosjektgruppe</a:t>
            </a:r>
            <a:endParaRPr lang="nb-NO" dirty="0"/>
          </a:p>
        </p:txBody>
      </p:sp>
      <p:sp>
        <p:nvSpPr>
          <p:cNvPr id="4" name="Date Placeholder 3"/>
          <p:cNvSpPr>
            <a:spLocks noGrp="1"/>
          </p:cNvSpPr>
          <p:nvPr>
            <p:ph type="dt" sz="half" idx="10"/>
          </p:nvPr>
        </p:nvSpPr>
        <p:spPr/>
        <p:txBody>
          <a:bodyPr/>
          <a:lstStyle/>
          <a:p>
            <a:fld id="{38DE1F45-6153-4FAC-91BD-3F9146992229}" type="datetime1">
              <a:rPr lang="nb-NO" altLang="en-US" smtClean="0"/>
              <a:pPr/>
              <a:t>24.08.2017</a:t>
            </a:fld>
            <a:endParaRPr lang="en-US" altLang="en-US"/>
          </a:p>
        </p:txBody>
      </p:sp>
      <p:sp>
        <p:nvSpPr>
          <p:cNvPr id="5" name="Slide Number Placeholder 4"/>
          <p:cNvSpPr>
            <a:spLocks noGrp="1"/>
          </p:cNvSpPr>
          <p:nvPr>
            <p:ph type="sldNum" sz="quarter" idx="12"/>
          </p:nvPr>
        </p:nvSpPr>
        <p:spPr/>
        <p:txBody>
          <a:bodyPr/>
          <a:lstStyle/>
          <a:p>
            <a:fld id="{FA25340C-C12D-4639-8D63-C3FF94ED9E1F}" type="slidenum">
              <a:rPr lang="en-US" altLang="en-US" smtClean="0"/>
              <a:pPr/>
              <a:t>5</a:t>
            </a:fld>
            <a:endParaRPr lang="en-US" altLang="en-US"/>
          </a:p>
        </p:txBody>
      </p:sp>
      <p:pic>
        <p:nvPicPr>
          <p:cNvPr id="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275606"/>
            <a:ext cx="5983459" cy="325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6789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nb-NO" b="1" dirty="0" smtClean="0"/>
              <a:t>Motivasjon</a:t>
            </a:r>
            <a:endParaRPr lang="nb-NO" sz="1000" dirty="0"/>
          </a:p>
          <a:p>
            <a:pPr lvl="1"/>
            <a:r>
              <a:rPr lang="nb-NO" dirty="0"/>
              <a:t>Hydrogenproduksjon fra elektrolyse uten nettbelastning</a:t>
            </a:r>
          </a:p>
          <a:p>
            <a:pPr lvl="2"/>
            <a:r>
              <a:rPr lang="nb-NO" dirty="0"/>
              <a:t>Elektrisitetskostnad uten nettleie, el.-avgift og sertifikatkjøp</a:t>
            </a:r>
          </a:p>
          <a:p>
            <a:pPr lvl="2"/>
            <a:endParaRPr lang="nb-NO" sz="500" dirty="0"/>
          </a:p>
          <a:p>
            <a:pPr lvl="1"/>
            <a:r>
              <a:rPr lang="nb-NO" dirty="0"/>
              <a:t>Hydrogenproduksjon plassert i nærheten av et lokalt marked</a:t>
            </a:r>
          </a:p>
          <a:p>
            <a:pPr lvl="2"/>
            <a:r>
              <a:rPr lang="nb-NO" dirty="0"/>
              <a:t>Minimerer transportkostnad, slitasje på vei &amp; utslipp fra transport</a:t>
            </a:r>
          </a:p>
          <a:p>
            <a:pPr lvl="2"/>
            <a:endParaRPr lang="nb-NO" sz="500" dirty="0"/>
          </a:p>
          <a:p>
            <a:pPr lvl="1"/>
            <a:r>
              <a:rPr lang="nb-NO" dirty="0"/>
              <a:t>Kan gi økt fortjeneste for småkrafteiere ved lave elektrisitetspriser </a:t>
            </a:r>
            <a:endParaRPr lang="nb-NO" dirty="0" smtClean="0"/>
          </a:p>
          <a:p>
            <a:pPr lvl="2"/>
            <a:r>
              <a:rPr lang="nb-NO" dirty="0" smtClean="0"/>
              <a:t>Interesse hos småkrafteiere</a:t>
            </a:r>
          </a:p>
          <a:p>
            <a:pPr lvl="1"/>
            <a:endParaRPr lang="nb-NO" sz="500" dirty="0" smtClean="0"/>
          </a:p>
          <a:p>
            <a:pPr lvl="1"/>
            <a:r>
              <a:rPr lang="nb-NO" dirty="0" smtClean="0"/>
              <a:t>Velegnet </a:t>
            </a:r>
            <a:r>
              <a:rPr lang="nb-NO" dirty="0"/>
              <a:t>produksjonsplassering i et oppstartsmarked for hydrogen </a:t>
            </a:r>
          </a:p>
          <a:p>
            <a:pPr lvl="1"/>
            <a:endParaRPr lang="nb-NO" sz="500" dirty="0" smtClean="0"/>
          </a:p>
          <a:p>
            <a:pPr lvl="1"/>
            <a:r>
              <a:rPr lang="nb-NO" dirty="0"/>
              <a:t>Kan bygge ut kraftverk uten </a:t>
            </a:r>
            <a:r>
              <a:rPr lang="nb-NO" dirty="0" smtClean="0"/>
              <a:t>nettilknytning</a:t>
            </a:r>
          </a:p>
          <a:p>
            <a:pPr lvl="1"/>
            <a:endParaRPr lang="nb-NO" dirty="0"/>
          </a:p>
          <a:p>
            <a:pPr lvl="1"/>
            <a:endParaRPr lang="nb-NO" dirty="0"/>
          </a:p>
          <a:p>
            <a:pPr marL="914400" lvl="2" indent="0">
              <a:buNone/>
            </a:pPr>
            <a:endParaRPr lang="nb-NO" dirty="0"/>
          </a:p>
        </p:txBody>
      </p:sp>
      <p:sp>
        <p:nvSpPr>
          <p:cNvPr id="3" name="Date Placeholder 2"/>
          <p:cNvSpPr>
            <a:spLocks noGrp="1"/>
          </p:cNvSpPr>
          <p:nvPr>
            <p:ph type="dt" sz="half" idx="10"/>
          </p:nvPr>
        </p:nvSpPr>
        <p:spPr/>
        <p:txBody>
          <a:bodyPr/>
          <a:lstStyle/>
          <a:p>
            <a:pPr>
              <a:defRPr/>
            </a:pPr>
            <a:fld id="{82CBF692-B549-DF42-83FB-B867F89AF72A}" type="datetime1">
              <a:rPr lang="nb-NO" smtClean="0"/>
              <a:t>24.08.2017</a:t>
            </a:fld>
            <a:endParaRPr lang="nb-NO" dirty="0"/>
          </a:p>
        </p:txBody>
      </p:sp>
      <p:sp>
        <p:nvSpPr>
          <p:cNvPr id="4" name="Slide Number Placeholder 3"/>
          <p:cNvSpPr>
            <a:spLocks noGrp="1"/>
          </p:cNvSpPr>
          <p:nvPr>
            <p:ph type="sldNum" sz="quarter" idx="12"/>
          </p:nvPr>
        </p:nvSpPr>
        <p:spPr/>
        <p:txBody>
          <a:bodyPr/>
          <a:lstStyle/>
          <a:p>
            <a:pPr>
              <a:defRPr/>
            </a:pPr>
            <a:fld id="{3F24E951-C4DC-404A-87C4-647CE792C832}" type="slidenum">
              <a:rPr lang="nb-NO" smtClean="0"/>
              <a:pPr>
                <a:defRPr/>
              </a:pPr>
              <a:t>6</a:t>
            </a:fld>
            <a:endParaRPr lang="nb-NO" dirty="0"/>
          </a:p>
        </p:txBody>
      </p:sp>
      <p:sp>
        <p:nvSpPr>
          <p:cNvPr id="5" name="Title 4"/>
          <p:cNvSpPr>
            <a:spLocks noGrp="1"/>
          </p:cNvSpPr>
          <p:nvPr>
            <p:ph type="title"/>
          </p:nvPr>
        </p:nvSpPr>
        <p:spPr/>
        <p:txBody>
          <a:bodyPr/>
          <a:lstStyle/>
          <a:p>
            <a:r>
              <a:rPr lang="nb-NO" dirty="0" smtClean="0"/>
              <a:t>Hydrogenproduksjon fra småkraft</a:t>
            </a:r>
            <a:endParaRPr lang="nb-NO" dirty="0"/>
          </a:p>
        </p:txBody>
      </p:sp>
    </p:spTree>
    <p:extLst>
      <p:ext uri="{BB962C8B-B14F-4D97-AF65-F5344CB8AC3E}">
        <p14:creationId xmlns:p14="http://schemas.microsoft.com/office/powerpoint/2010/main" val="1005093763"/>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nb-NO" b="1" dirty="0" smtClean="0"/>
              <a:t>Utfordringer</a:t>
            </a:r>
            <a:endParaRPr lang="nb-NO" sz="1000" dirty="0" smtClean="0"/>
          </a:p>
          <a:p>
            <a:pPr lvl="1"/>
            <a:r>
              <a:rPr lang="nb-NO" dirty="0" smtClean="0"/>
              <a:t>Liten </a:t>
            </a:r>
            <a:r>
              <a:rPr lang="nb-NO" dirty="0"/>
              <a:t>størrelse på hydrogenproduksjon = dyre investerings- og prosjekteringskostnader</a:t>
            </a:r>
          </a:p>
          <a:p>
            <a:pPr lvl="2"/>
            <a:endParaRPr lang="nb-NO" sz="1000" dirty="0"/>
          </a:p>
          <a:p>
            <a:pPr lvl="1"/>
            <a:r>
              <a:rPr lang="nb-NO" dirty="0" smtClean="0"/>
              <a:t>Variabel </a:t>
            </a:r>
            <a:r>
              <a:rPr lang="nb-NO" dirty="0" smtClean="0"/>
              <a:t>&amp; uforutsigbar vannføring/ kraftproduksjon</a:t>
            </a:r>
            <a:endParaRPr lang="nb-NO" dirty="0"/>
          </a:p>
          <a:p>
            <a:pPr lvl="1"/>
            <a:endParaRPr lang="nb-NO" sz="1000" dirty="0"/>
          </a:p>
          <a:p>
            <a:pPr lvl="1"/>
            <a:r>
              <a:rPr lang="nb-NO" dirty="0" smtClean="0"/>
              <a:t>Usikker utvikling av </a:t>
            </a:r>
            <a:r>
              <a:rPr lang="nb-NO" dirty="0"/>
              <a:t>elektrisitets- og </a:t>
            </a:r>
            <a:r>
              <a:rPr lang="nb-NO" dirty="0" smtClean="0"/>
              <a:t>hydrogenmarkedet</a:t>
            </a:r>
            <a:endParaRPr lang="nb-NO" dirty="0"/>
          </a:p>
          <a:p>
            <a:endParaRPr lang="en-US" dirty="0"/>
          </a:p>
        </p:txBody>
      </p:sp>
      <p:sp>
        <p:nvSpPr>
          <p:cNvPr id="3" name="Date Placeholder 2"/>
          <p:cNvSpPr>
            <a:spLocks noGrp="1"/>
          </p:cNvSpPr>
          <p:nvPr>
            <p:ph type="dt" sz="half" idx="10"/>
          </p:nvPr>
        </p:nvSpPr>
        <p:spPr/>
        <p:txBody>
          <a:bodyPr/>
          <a:lstStyle/>
          <a:p>
            <a:pPr>
              <a:defRPr/>
            </a:pPr>
            <a:fld id="{82CBF692-B549-DF42-83FB-B867F89AF72A}" type="datetime1">
              <a:rPr lang="nb-NO" smtClean="0"/>
              <a:t>24.08.2017</a:t>
            </a:fld>
            <a:endParaRPr lang="nb-NO" dirty="0"/>
          </a:p>
        </p:txBody>
      </p:sp>
      <p:sp>
        <p:nvSpPr>
          <p:cNvPr id="4" name="Slide Number Placeholder 3"/>
          <p:cNvSpPr>
            <a:spLocks noGrp="1"/>
          </p:cNvSpPr>
          <p:nvPr>
            <p:ph type="sldNum" sz="quarter" idx="12"/>
          </p:nvPr>
        </p:nvSpPr>
        <p:spPr/>
        <p:txBody>
          <a:bodyPr/>
          <a:lstStyle/>
          <a:p>
            <a:pPr>
              <a:defRPr/>
            </a:pPr>
            <a:fld id="{3F24E951-C4DC-404A-87C4-647CE792C832}" type="slidenum">
              <a:rPr lang="nb-NO" smtClean="0"/>
              <a:pPr>
                <a:defRPr/>
              </a:pPr>
              <a:t>7</a:t>
            </a:fld>
            <a:endParaRPr lang="nb-NO" dirty="0"/>
          </a:p>
        </p:txBody>
      </p:sp>
      <p:sp>
        <p:nvSpPr>
          <p:cNvPr id="5" name="Title 4"/>
          <p:cNvSpPr>
            <a:spLocks noGrp="1"/>
          </p:cNvSpPr>
          <p:nvPr>
            <p:ph type="title"/>
          </p:nvPr>
        </p:nvSpPr>
        <p:spPr/>
        <p:txBody>
          <a:bodyPr/>
          <a:lstStyle/>
          <a:p>
            <a:r>
              <a:rPr lang="nb-NO" dirty="0"/>
              <a:t>Hydrogenproduksjon fra småkraft</a:t>
            </a:r>
            <a:endParaRPr lang="en-US" dirty="0"/>
          </a:p>
        </p:txBody>
      </p:sp>
    </p:spTree>
    <p:extLst>
      <p:ext uri="{BB962C8B-B14F-4D97-AF65-F5344CB8AC3E}">
        <p14:creationId xmlns:p14="http://schemas.microsoft.com/office/powerpoint/2010/main" val="4269328144"/>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nb-NO" dirty="0" smtClean="0"/>
              <a:t>Fordeler ved hydrogenproduksjon ved Rotnes bruk er at kraftverket:</a:t>
            </a:r>
          </a:p>
          <a:p>
            <a:pPr lvl="1"/>
            <a:r>
              <a:rPr lang="nb-NO" dirty="0" smtClean="0"/>
              <a:t>har en relativt jevn vannføring gjennom hele året</a:t>
            </a:r>
          </a:p>
          <a:p>
            <a:pPr lvl="1"/>
            <a:r>
              <a:rPr lang="nb-NO" dirty="0" smtClean="0"/>
              <a:t>er lokalisert i et tett befolket område</a:t>
            </a:r>
          </a:p>
          <a:p>
            <a:pPr lvl="1"/>
            <a:r>
              <a:rPr lang="nb-NO" dirty="0"/>
              <a:t>h</a:t>
            </a:r>
            <a:r>
              <a:rPr lang="nb-NO" dirty="0" smtClean="0"/>
              <a:t>ar gode transportmuligheter for produsert hydrogen.</a:t>
            </a:r>
          </a:p>
          <a:p>
            <a:pPr lvl="1"/>
            <a:r>
              <a:rPr lang="nb-NO" dirty="0" smtClean="0"/>
              <a:t>ligger rett ved en sterkt trafikkert vei, Riksvei 4</a:t>
            </a:r>
          </a:p>
          <a:p>
            <a:pPr lvl="1"/>
            <a:endParaRPr lang="nb-NO" sz="500" dirty="0" smtClean="0"/>
          </a:p>
          <a:p>
            <a:r>
              <a:rPr lang="nb-NO" dirty="0" smtClean="0"/>
              <a:t>ligger i kort avstand til eksisterende infrastruktur for hydrogen</a:t>
            </a:r>
          </a:p>
          <a:p>
            <a:endParaRPr lang="nb-NO" sz="500" dirty="0" smtClean="0"/>
          </a:p>
          <a:p>
            <a:r>
              <a:rPr lang="nb-NO" dirty="0"/>
              <a:t>l</a:t>
            </a:r>
            <a:r>
              <a:rPr lang="nb-NO" dirty="0" smtClean="0"/>
              <a:t>igger i Oslo og Akershus som har hydrogenambisjoner</a:t>
            </a:r>
            <a:endParaRPr lang="nb-NO" dirty="0"/>
          </a:p>
        </p:txBody>
      </p:sp>
      <p:sp>
        <p:nvSpPr>
          <p:cNvPr id="3" name="Date Placeholder 2"/>
          <p:cNvSpPr>
            <a:spLocks noGrp="1"/>
          </p:cNvSpPr>
          <p:nvPr>
            <p:ph type="dt" sz="half" idx="10"/>
          </p:nvPr>
        </p:nvSpPr>
        <p:spPr/>
        <p:txBody>
          <a:bodyPr/>
          <a:lstStyle/>
          <a:p>
            <a:pPr>
              <a:defRPr/>
            </a:pPr>
            <a:fld id="{82CBF692-B549-DF42-83FB-B867F89AF72A}" type="datetime1">
              <a:rPr lang="nb-NO" smtClean="0"/>
              <a:t>24.08.2017</a:t>
            </a:fld>
            <a:endParaRPr lang="nb-NO" dirty="0"/>
          </a:p>
        </p:txBody>
      </p:sp>
      <p:sp>
        <p:nvSpPr>
          <p:cNvPr id="4" name="Slide Number Placeholder 3"/>
          <p:cNvSpPr>
            <a:spLocks noGrp="1"/>
          </p:cNvSpPr>
          <p:nvPr>
            <p:ph type="sldNum" sz="quarter" idx="12"/>
          </p:nvPr>
        </p:nvSpPr>
        <p:spPr/>
        <p:txBody>
          <a:bodyPr/>
          <a:lstStyle/>
          <a:p>
            <a:pPr>
              <a:defRPr/>
            </a:pPr>
            <a:fld id="{3F24E951-C4DC-404A-87C4-647CE792C832}" type="slidenum">
              <a:rPr lang="nb-NO" smtClean="0"/>
              <a:pPr>
                <a:defRPr/>
              </a:pPr>
              <a:t>8</a:t>
            </a:fld>
            <a:endParaRPr lang="nb-NO" dirty="0"/>
          </a:p>
        </p:txBody>
      </p:sp>
      <p:sp>
        <p:nvSpPr>
          <p:cNvPr id="5" name="Title 4"/>
          <p:cNvSpPr>
            <a:spLocks noGrp="1"/>
          </p:cNvSpPr>
          <p:nvPr>
            <p:ph type="title"/>
          </p:nvPr>
        </p:nvSpPr>
        <p:spPr/>
        <p:txBody>
          <a:bodyPr/>
          <a:lstStyle/>
          <a:p>
            <a:r>
              <a:rPr lang="nb-NO" dirty="0" smtClean="0"/>
              <a:t>Hydrogenproduksjon på Rotnes</a:t>
            </a:r>
            <a:endParaRPr lang="en-US" dirty="0"/>
          </a:p>
        </p:txBody>
      </p:sp>
    </p:spTree>
    <p:extLst>
      <p:ext uri="{BB962C8B-B14F-4D97-AF65-F5344CB8AC3E}">
        <p14:creationId xmlns:p14="http://schemas.microsoft.com/office/powerpoint/2010/main" val="704096035"/>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82CBF692-B549-DF42-83FB-B867F89AF72A}" type="datetime1">
              <a:rPr lang="nb-NO" smtClean="0"/>
              <a:t>24.08.2017</a:t>
            </a:fld>
            <a:endParaRPr lang="nb-NO" dirty="0"/>
          </a:p>
        </p:txBody>
      </p:sp>
      <p:sp>
        <p:nvSpPr>
          <p:cNvPr id="4" name="Slide Number Placeholder 3"/>
          <p:cNvSpPr>
            <a:spLocks noGrp="1"/>
          </p:cNvSpPr>
          <p:nvPr>
            <p:ph type="sldNum" sz="quarter" idx="12"/>
          </p:nvPr>
        </p:nvSpPr>
        <p:spPr/>
        <p:txBody>
          <a:bodyPr/>
          <a:lstStyle/>
          <a:p>
            <a:pPr>
              <a:defRPr/>
            </a:pPr>
            <a:fld id="{3F24E951-C4DC-404A-87C4-647CE792C832}" type="slidenum">
              <a:rPr lang="nb-NO" smtClean="0"/>
              <a:pPr>
                <a:defRPr/>
              </a:pPr>
              <a:t>9</a:t>
            </a:fld>
            <a:endParaRPr lang="nb-NO" dirty="0"/>
          </a:p>
        </p:txBody>
      </p:sp>
      <p:sp>
        <p:nvSpPr>
          <p:cNvPr id="7" name="Content Placeholder 6"/>
          <p:cNvSpPr>
            <a:spLocks noGrp="1"/>
          </p:cNvSpPr>
          <p:nvPr>
            <p:ph idx="1"/>
          </p:nvPr>
        </p:nvSpPr>
        <p:spPr>
          <a:xfrm>
            <a:off x="665162" y="1443801"/>
            <a:ext cx="3402782" cy="3234184"/>
          </a:xfrm>
        </p:spPr>
        <p:txBody>
          <a:bodyPr/>
          <a:lstStyle/>
          <a:p>
            <a:r>
              <a:rPr lang="nb-NO" sz="1800" b="1" dirty="0"/>
              <a:t>Småkraftverkets </a:t>
            </a:r>
            <a:r>
              <a:rPr lang="nb-NO" sz="1800" b="1" dirty="0" smtClean="0"/>
              <a:t>fordel =</a:t>
            </a:r>
            <a:r>
              <a:rPr lang="nb-NO" sz="1800" b="1" dirty="0"/>
              <a:t/>
            </a:r>
            <a:br>
              <a:rPr lang="nb-NO" sz="1800" b="1" dirty="0"/>
            </a:br>
            <a:r>
              <a:rPr lang="nb-NO" sz="1800" b="1" dirty="0" smtClean="0"/>
              <a:t> ingen </a:t>
            </a:r>
            <a:r>
              <a:rPr lang="nb-NO" sz="1800" b="1" dirty="0"/>
              <a:t>nettleie og el.-</a:t>
            </a:r>
            <a:r>
              <a:rPr lang="nb-NO" sz="1800" b="1" dirty="0" smtClean="0"/>
              <a:t>avgift</a:t>
            </a:r>
          </a:p>
          <a:p>
            <a:endParaRPr lang="nb-NO" sz="500" dirty="0" smtClean="0"/>
          </a:p>
          <a:p>
            <a:r>
              <a:rPr lang="nb-NO" sz="1800" dirty="0" smtClean="0"/>
              <a:t>150 </a:t>
            </a:r>
            <a:r>
              <a:rPr lang="nb-NO" sz="1800" dirty="0"/>
              <a:t>kW alkalisk </a:t>
            </a:r>
            <a:r>
              <a:rPr lang="nb-NO" sz="1800" dirty="0" smtClean="0"/>
              <a:t>elektrolysør</a:t>
            </a:r>
          </a:p>
          <a:p>
            <a:endParaRPr lang="nb-NO" sz="500" dirty="0"/>
          </a:p>
          <a:p>
            <a:r>
              <a:rPr lang="nb-NO" sz="1800" dirty="0" smtClean="0"/>
              <a:t>Hydrogenproduksjon per år</a:t>
            </a:r>
          </a:p>
          <a:p>
            <a:pPr lvl="1"/>
            <a:r>
              <a:rPr lang="nb-NO" sz="1600" dirty="0"/>
              <a:t>k</a:t>
            </a:r>
            <a:r>
              <a:rPr lang="nb-NO" sz="1600" dirty="0" smtClean="0"/>
              <a:t>ontinuerlig </a:t>
            </a:r>
            <a:endParaRPr lang="nb-NO" sz="1600" dirty="0" smtClean="0"/>
          </a:p>
          <a:p>
            <a:pPr lvl="1"/>
            <a:r>
              <a:rPr lang="nb-NO" sz="1600" dirty="0" smtClean="0"/>
              <a:t>60 kg</a:t>
            </a:r>
            <a:r>
              <a:rPr lang="nb-NO" sz="1600" dirty="0"/>
              <a:t>/ </a:t>
            </a:r>
            <a:r>
              <a:rPr lang="nb-NO" sz="1600" dirty="0" smtClean="0"/>
              <a:t>dag ~</a:t>
            </a:r>
          </a:p>
          <a:p>
            <a:pPr marL="216000" lvl="1" indent="0">
              <a:buNone/>
            </a:pPr>
            <a:r>
              <a:rPr lang="nb-NO" sz="1600" dirty="0"/>
              <a:t> </a:t>
            </a:r>
            <a:r>
              <a:rPr lang="nb-NO" sz="1600" dirty="0" smtClean="0"/>
              <a:t>   146 </a:t>
            </a:r>
            <a:r>
              <a:rPr lang="nb-NO" sz="1600" dirty="0"/>
              <a:t>personbiler/ </a:t>
            </a:r>
            <a:r>
              <a:rPr lang="nb-NO" sz="1600" dirty="0" smtClean="0"/>
              <a:t>år</a:t>
            </a:r>
          </a:p>
          <a:p>
            <a:pPr marL="216000" lvl="1" indent="0">
              <a:buNone/>
            </a:pPr>
            <a:endParaRPr lang="nb-NO" sz="500" dirty="0"/>
          </a:p>
          <a:p>
            <a:r>
              <a:rPr lang="nb-NO" sz="1800" dirty="0" smtClean="0"/>
              <a:t>Dagens hydrogenpris</a:t>
            </a:r>
          </a:p>
          <a:p>
            <a:pPr lvl="1"/>
            <a:r>
              <a:rPr lang="nb-NO" sz="1600" dirty="0" smtClean="0"/>
              <a:t>73 NOK/ kg (med moms)</a:t>
            </a:r>
            <a:endParaRPr lang="en-US" sz="1600" dirty="0"/>
          </a:p>
        </p:txBody>
      </p:sp>
      <p:sp>
        <p:nvSpPr>
          <p:cNvPr id="6" name="Title 5"/>
          <p:cNvSpPr>
            <a:spLocks noGrp="1"/>
          </p:cNvSpPr>
          <p:nvPr>
            <p:ph type="title"/>
          </p:nvPr>
        </p:nvSpPr>
        <p:spPr/>
        <p:txBody>
          <a:bodyPr/>
          <a:lstStyle/>
          <a:p>
            <a:r>
              <a:rPr lang="nb-NO" dirty="0" smtClean="0"/>
              <a:t>Hydrogenkostnad</a:t>
            </a:r>
            <a:endParaRPr lang="en-US" dirty="0"/>
          </a:p>
        </p:txBody>
      </p:sp>
      <p:sp>
        <p:nvSpPr>
          <p:cNvPr id="8" name="Content Placeholder 7"/>
          <p:cNvSpPr>
            <a:spLocks noGrp="1"/>
          </p:cNvSpPr>
          <p:nvPr>
            <p:ph idx="13"/>
          </p:nvPr>
        </p:nvSpPr>
        <p:spPr/>
        <p:txBody>
          <a:bodyPr/>
          <a:lstStyle/>
          <a:p>
            <a:endParaRPr lang="nb-NO" dirty="0" smtClean="0"/>
          </a:p>
          <a:p>
            <a:endParaRPr lang="nb-NO" dirty="0"/>
          </a:p>
          <a:p>
            <a:endParaRPr lang="nb-NO" dirty="0" smtClean="0"/>
          </a:p>
          <a:p>
            <a:endParaRPr lang="nb-NO" dirty="0"/>
          </a:p>
          <a:p>
            <a:endParaRPr lang="nb-NO" dirty="0" smtClean="0"/>
          </a:p>
          <a:p>
            <a:pPr marL="0" indent="0">
              <a:buNone/>
            </a:pPr>
            <a:endParaRPr lang="en-US" dirty="0"/>
          </a:p>
        </p:txBody>
      </p:sp>
      <p:sp>
        <p:nvSpPr>
          <p:cNvPr id="2" name="TextBox 1"/>
          <p:cNvSpPr txBox="1"/>
          <p:nvPr/>
        </p:nvSpPr>
        <p:spPr>
          <a:xfrm>
            <a:off x="5364088" y="3937030"/>
            <a:ext cx="1728192" cy="246221"/>
          </a:xfrm>
          <a:prstGeom prst="rect">
            <a:avLst/>
          </a:prstGeom>
          <a:noFill/>
        </p:spPr>
        <p:txBody>
          <a:bodyPr wrap="square" rtlCol="0">
            <a:spAutoFit/>
          </a:bodyPr>
          <a:lstStyle/>
          <a:p>
            <a:r>
              <a:rPr lang="nb-NO" sz="1000" dirty="0" smtClean="0"/>
              <a:t>Gjennomsnitt 2009 - 2015</a:t>
            </a:r>
            <a:endParaRPr lang="en-US" sz="10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1419622"/>
            <a:ext cx="4880391" cy="2583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25696"/>
      </p:ext>
    </p:extLst>
  </p:cSld>
  <p:clrMapOvr>
    <a:masterClrMapping/>
  </p:clrMapOvr>
  <p:transition spd="slow">
    <p:fade thruBlk="1"/>
  </p:transition>
</p:sld>
</file>

<file path=ppt/theme/theme1.xml><?xml version="1.0" encoding="utf-8"?>
<a:theme xmlns:a="http://schemas.openxmlformats.org/drawingml/2006/main" name="pptmal_wide">
  <a:themeElements>
    <a:clrScheme name="Custom 5">
      <a:dk1>
        <a:srgbClr val="3B3C3B"/>
      </a:dk1>
      <a:lt1>
        <a:sysClr val="window" lastClr="FFFFFF"/>
      </a:lt1>
      <a:dk2>
        <a:srgbClr val="3B3B3B"/>
      </a:dk2>
      <a:lt2>
        <a:srgbClr val="D4D2D0"/>
      </a:lt2>
      <a:accent1>
        <a:srgbClr val="358891"/>
      </a:accent1>
      <a:accent2>
        <a:srgbClr val="CCAF0A"/>
      </a:accent2>
      <a:accent3>
        <a:srgbClr val="8D89A4"/>
      </a:accent3>
      <a:accent4>
        <a:srgbClr val="748560"/>
      </a:accent4>
      <a:accent5>
        <a:srgbClr val="9E9273"/>
      </a:accent5>
      <a:accent6>
        <a:srgbClr val="7E848D"/>
      </a:accent6>
      <a:hlink>
        <a:srgbClr val="C84418"/>
      </a:hlink>
      <a:folHlink>
        <a:srgbClr val="9D361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raClrScheme>
      <a:clrScheme name="GIEK 1">
        <a:dk1>
          <a:srgbClr val="000000"/>
        </a:dk1>
        <a:lt1>
          <a:srgbClr val="FFFFFF"/>
        </a:lt1>
        <a:dk2>
          <a:srgbClr val="1B4385"/>
        </a:dk2>
        <a:lt2>
          <a:srgbClr val="6B5B49"/>
        </a:lt2>
        <a:accent1>
          <a:srgbClr val="0B8EC8"/>
        </a:accent1>
        <a:accent2>
          <a:srgbClr val="7E9144"/>
        </a:accent2>
        <a:accent3>
          <a:srgbClr val="FFFFFF"/>
        </a:accent3>
        <a:accent4>
          <a:srgbClr val="000000"/>
        </a:accent4>
        <a:accent5>
          <a:srgbClr val="AAC6E0"/>
        </a:accent5>
        <a:accent6>
          <a:srgbClr val="72833D"/>
        </a:accent6>
        <a:hlink>
          <a:srgbClr val="A4072D"/>
        </a:hlink>
        <a:folHlink>
          <a:srgbClr val="8DA7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pptmal_wide</Template>
  <TotalTime>0</TotalTime>
  <Words>540</Words>
  <Application>Microsoft Office PowerPoint</Application>
  <PresentationFormat>On-screen Show (16:9)</PresentationFormat>
  <Paragraphs>153</Paragraphs>
  <Slides>14</Slides>
  <Notes>2</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pptmal_wide</vt:lpstr>
      <vt:lpstr>Lokal produksjon av hydrogen fra småkraft- Rotnes bruk</vt:lpstr>
      <vt:lpstr>Rotnes Småkraftverk</vt:lpstr>
      <vt:lpstr>Rotnes Småkraftverk</vt:lpstr>
      <vt:lpstr>Prosjektbeskrivelse</vt:lpstr>
      <vt:lpstr>Prosjektgruppe</vt:lpstr>
      <vt:lpstr>Hydrogenproduksjon fra småkraft</vt:lpstr>
      <vt:lpstr>Hydrogenproduksjon fra småkraft</vt:lpstr>
      <vt:lpstr>Hydrogenproduksjon på Rotnes</vt:lpstr>
      <vt:lpstr>Hydrogenkostnad</vt:lpstr>
      <vt:lpstr>Hydrogenkostnad</vt:lpstr>
      <vt:lpstr>Hydrogenkostnad</vt:lpstr>
      <vt:lpstr>Fortjeneste- Rotnes bruk</vt:lpstr>
      <vt:lpstr>Fortjeneste- Rotnes bruk</vt:lpstr>
      <vt:lpstr>Oppsummering</vt:lpstr>
    </vt:vector>
  </TitlesOfParts>
  <Company>Institutt for Energiteknikk</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Lokal produksjon av hydrogen fra småkraft- Rotnes bruk</dc:title>
  <dc:creator>Pernille Merethe Sire Seljom</dc:creator>
  <cp:keywords>ver 2015-10-07</cp:keywords>
  <dc:description>Dev by addpoint.no</dc:description>
  <cp:lastModifiedBy>Pernille Merethe Sire Seljom</cp:lastModifiedBy>
  <cp:revision>21</cp:revision>
  <dcterms:created xsi:type="dcterms:W3CDTF">2017-08-17T10:06:42Z</dcterms:created>
  <dcterms:modified xsi:type="dcterms:W3CDTF">2017-08-24T06:23:51Z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ev by">
    <vt:lpwstr>addpoint.no</vt:lpwstr>
  </property>
</Properties>
</file>