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8"/>
  </p:notesMasterIdLst>
  <p:sldIdLst>
    <p:sldId id="273" r:id="rId3"/>
    <p:sldId id="283" r:id="rId4"/>
    <p:sldId id="284" r:id="rId5"/>
    <p:sldId id="282" r:id="rId6"/>
    <p:sldId id="268" r:id="rId7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</a:t>
            </a:r>
            <a:r>
              <a:rPr lang="en-GB" dirty="0" err="1"/>
              <a:t>Bilde</a:t>
            </a:r>
            <a:r>
              <a:rPr lang="en-GB" dirty="0"/>
              <a:t>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chemeClr val="bg1">
              <a:alpha val="85000"/>
            </a:scheme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179868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65264" y="920493"/>
            <a:ext cx="4654853" cy="131907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52337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835354"/>
            <a:ext cx="1602460" cy="32005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20493"/>
            <a:ext cx="4986948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20493"/>
            <a:ext cx="4742139" cy="131907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56" r:id="rId5"/>
    <p:sldLayoutId id="2147483673" r:id="rId6"/>
    <p:sldLayoutId id="2147483657" r:id="rId7"/>
    <p:sldLayoutId id="2147483652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dirty="0" err="1">
                <a:solidFill>
                  <a:schemeClr val="tx2"/>
                </a:solidFill>
              </a:rPr>
              <a:t>Klikk</a:t>
            </a:r>
            <a:r>
              <a:rPr lang="en-GB" sz="2000" baseline="0" dirty="0">
                <a:solidFill>
                  <a:schemeClr val="tx2"/>
                </a:solidFill>
              </a:rPr>
              <a:t> for å </a:t>
            </a:r>
            <a:r>
              <a:rPr lang="en-GB" sz="2000" baseline="0" dirty="0" err="1">
                <a:solidFill>
                  <a:schemeClr val="tx2"/>
                </a:solidFill>
              </a:rPr>
              <a:t>redigere</a:t>
            </a:r>
            <a:r>
              <a:rPr lang="en-GB" sz="2000" baseline="0" dirty="0">
                <a:solidFill>
                  <a:schemeClr val="tx2"/>
                </a:solidFill>
              </a:rPr>
              <a:t> </a:t>
            </a:r>
            <a:r>
              <a:rPr lang="en-GB" sz="2000" baseline="0" dirty="0" err="1">
                <a:solidFill>
                  <a:schemeClr val="tx2"/>
                </a:solidFill>
              </a:rPr>
              <a:t>tekst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6" r:id="rId6"/>
    <p:sldLayoutId id="2147483667" r:id="rId7"/>
    <p:sldLayoutId id="2147483672" r:id="rId8"/>
    <p:sldLayoutId id="2147483675" r:id="rId9"/>
    <p:sldLayoutId id="2147483668" r:id="rId10"/>
    <p:sldLayoutId id="2147483669" r:id="rId11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2"/>
          </p:nvPr>
        </p:nvSpPr>
        <p:spPr>
          <a:xfrm>
            <a:off x="0" y="7495"/>
            <a:ext cx="12192000" cy="6858000"/>
          </a:xfrm>
        </p:spPr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3571347"/>
            <a:ext cx="6769286" cy="2489469"/>
          </a:xfrm>
        </p:spPr>
        <p:txBody>
          <a:bodyPr/>
          <a:lstStyle/>
          <a:p>
            <a:r>
              <a:rPr lang="nb-NO" dirty="0"/>
              <a:t>Grønn fabrikk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Kjetil Midthun, SINTEF TS</a:t>
            </a:r>
          </a:p>
          <a:p>
            <a:r>
              <a:rPr lang="nb-NO" dirty="0"/>
              <a:t>Brukersamling, 24.08.2017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8302625" y="5178425"/>
            <a:ext cx="3889375" cy="655638"/>
          </a:xfrm>
        </p:spPr>
        <p:txBody>
          <a:bodyPr/>
          <a:lstStyle/>
          <a:p>
            <a:r>
              <a:rPr lang="nb-NO"/>
              <a:t>Name</a:t>
            </a:r>
          </a:p>
          <a:p>
            <a:r>
              <a:rPr lang="nb-NO"/>
              <a:t>Place</a:t>
            </a:r>
          </a:p>
          <a:p>
            <a:r>
              <a:rPr lang="nb-NO"/>
              <a:t>Month 2016</a:t>
            </a:r>
            <a:endParaRPr lang="nb-NO" dirty="0"/>
          </a:p>
        </p:txBody>
      </p:sp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132" y="262033"/>
            <a:ext cx="2114547" cy="66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9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 i </a:t>
            </a:r>
            <a:r>
              <a:rPr lang="nb-NO" dirty="0" err="1"/>
              <a:t>brukercaset</a:t>
            </a:r>
            <a:r>
              <a:rPr lang="nb-NO" dirty="0"/>
              <a:t> Grønn Fabrikk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Hvordan kan de norske energiressursene gi de beste miljøgevinstene og den høyeste verdiskapingen for Norge?</a:t>
            </a:r>
          </a:p>
          <a:p>
            <a:r>
              <a:rPr lang="nb-NO" dirty="0"/>
              <a:t>Bruk av norsk kraft i Norge eller storskala eksport?</a:t>
            </a:r>
          </a:p>
          <a:p>
            <a:pPr lvl="1"/>
            <a:r>
              <a:rPr lang="nb-NO" dirty="0"/>
              <a:t>Prisutvikling, fordeling av kostnader, forsyningssikkerhet og utslipp over tid</a:t>
            </a:r>
          </a:p>
          <a:p>
            <a:pPr lvl="1"/>
            <a:r>
              <a:rPr lang="nb-NO" dirty="0"/>
              <a:t>Betydning for utvikling av norske kraftressurser og kraftsystem</a:t>
            </a:r>
          </a:p>
          <a:p>
            <a:r>
              <a:rPr lang="nb-NO" dirty="0"/>
              <a:t>Nasjonaløkonomisk lønnsomhet skal være vurderingskriteriet</a:t>
            </a:r>
          </a:p>
          <a:p>
            <a:r>
              <a:rPr lang="nb-NO" dirty="0"/>
              <a:t>Investeringer med lang levetid i både industri og kraftproduksjon</a:t>
            </a:r>
          </a:p>
          <a:p>
            <a:pPr lvl="1"/>
            <a:r>
              <a:rPr lang="nb-NO" dirty="0"/>
              <a:t>Krever forutsigbarhet i rammevilkår for å redusere usikkerhet</a:t>
            </a:r>
          </a:p>
          <a:p>
            <a:r>
              <a:rPr lang="nb-NO" dirty="0"/>
              <a:t>Forretningsmodeller og forretningsmuligheter</a:t>
            </a:r>
          </a:p>
          <a:p>
            <a:endParaRPr lang="nb-NO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54182" y="20660"/>
            <a:ext cx="8665274" cy="751997"/>
            <a:chOff x="863" y="5527"/>
            <a:chExt cx="6179" cy="582"/>
          </a:xfrm>
        </p:grpSpPr>
        <p:pic>
          <p:nvPicPr>
            <p:cNvPr id="7" name="Picture 6" descr="F:\prosjekter aktuelle\cenSES_web\PPmal\censeslogo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5527"/>
              <a:ext cx="155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:\prosjekter aktuelle\cenSES_web\PPmal\fme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" y="5543"/>
              <a:ext cx="57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133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Mye medieinteresse og sterke følelser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3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5" y="1897164"/>
            <a:ext cx="3916579" cy="225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49" y="1814608"/>
            <a:ext cx="3389150" cy="3165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5" y="3182485"/>
            <a:ext cx="2770240" cy="2435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52" y="2235601"/>
            <a:ext cx="3917339" cy="3381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8320" y="1897367"/>
            <a:ext cx="2784275" cy="2716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538" y="1838822"/>
            <a:ext cx="5428150" cy="3688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230" y="3182485"/>
            <a:ext cx="6281213" cy="34687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0034" y="2670496"/>
            <a:ext cx="6577379" cy="1603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187" y="2915874"/>
            <a:ext cx="4662094" cy="1891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0199" y="1563403"/>
            <a:ext cx="4992691" cy="4692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1187" y="2053223"/>
            <a:ext cx="3794979" cy="27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182" y="884071"/>
            <a:ext cx="9001711" cy="934411"/>
          </a:xfrm>
        </p:spPr>
        <p:txBody>
          <a:bodyPr/>
          <a:lstStyle/>
          <a:p>
            <a:r>
              <a:rPr lang="nb-NO" dirty="0"/>
              <a:t>Viktig med bred deltagelse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Lasse Torgersen, Norsk Hydro</a:t>
            </a:r>
          </a:p>
          <a:p>
            <a:r>
              <a:rPr lang="nb-NO" dirty="0"/>
              <a:t>Eystein Leren, Yara</a:t>
            </a:r>
          </a:p>
          <a:p>
            <a:r>
              <a:rPr lang="nb-NO" dirty="0"/>
              <a:t>Ann-Mari Løberg Knutsen, BKK</a:t>
            </a:r>
          </a:p>
          <a:p>
            <a:r>
              <a:rPr lang="nb-NO" dirty="0"/>
              <a:t>Anders </a:t>
            </a:r>
            <a:r>
              <a:rPr lang="nb-NO" dirty="0" err="1"/>
              <a:t>Strømman</a:t>
            </a:r>
            <a:r>
              <a:rPr lang="nb-NO" dirty="0"/>
              <a:t>, NTNU</a:t>
            </a:r>
          </a:p>
          <a:p>
            <a:endParaRPr lang="nb-NO" dirty="0"/>
          </a:p>
          <a:p>
            <a:endParaRPr lang="nb-NO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54182" y="20660"/>
            <a:ext cx="8665274" cy="751997"/>
            <a:chOff x="863" y="5527"/>
            <a:chExt cx="6179" cy="582"/>
          </a:xfrm>
        </p:grpSpPr>
        <p:pic>
          <p:nvPicPr>
            <p:cNvPr id="7" name="Picture 6" descr="F:\prosjekter aktuelle\cenSES_web\PPmal\censeslogo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5527"/>
              <a:ext cx="155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:\prosjekter aktuelle\cenSES_web\PPmal\fmelog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" y="5543"/>
              <a:ext cx="57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894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6736"/>
      </p:ext>
    </p:extLst>
  </p:cSld>
  <p:clrMapOvr>
    <a:masterClrMapping/>
  </p:clrMapOvr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4-2-1" id="{D56B2F66-AA45-4E47-BCDD-B29B57954A8C}" vid="{0BD889E9-39EF-482F-9F82-39E752C07829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v4-2-1" id="{D56B2F66-AA45-4E47-BCDD-B29B57954A8C}" vid="{FED90659-75EF-48AC-8D94-CAB63B14B5E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 Presentation</Template>
  <TotalTime>626</TotalTime>
  <Words>117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SINTEF Lys</vt:lpstr>
      <vt:lpstr>SINTEF Mørk</vt:lpstr>
      <vt:lpstr>Grønn fabrikk</vt:lpstr>
      <vt:lpstr>Innhold i brukercaset Grønn Fabrikk</vt:lpstr>
      <vt:lpstr>Mye medieinteresse og sterke følelser</vt:lpstr>
      <vt:lpstr>Viktig med bred deltagelse</vt:lpstr>
      <vt:lpstr>PowerPoint Presentation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CenSES brukercase</dc:title>
  <dc:creator>Kjetil Midthun</dc:creator>
  <dc:description>template by officeconsult.no</dc:description>
  <cp:lastModifiedBy>utlan</cp:lastModifiedBy>
  <cp:revision>36</cp:revision>
  <dcterms:created xsi:type="dcterms:W3CDTF">2016-10-17T05:21:43Z</dcterms:created>
  <dcterms:modified xsi:type="dcterms:W3CDTF">2017-08-24T12:00:10Z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