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 autoAdjust="0"/>
    <p:restoredTop sz="94674"/>
  </p:normalViewPr>
  <p:slideViewPr>
    <p:cSldViewPr snapToGrid="0" snapToObjects="1">
      <p:cViewPr varScale="1">
        <p:scale>
          <a:sx n="100" d="100"/>
          <a:sy n="100" d="100"/>
        </p:scale>
        <p:origin x="48" y="4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9" name="Bilde 8" descr="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80" y="4814945"/>
            <a:ext cx="976089" cy="183326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1529842" y="4786170"/>
            <a:ext cx="2250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effectLst/>
                <a:latin typeface="Arial"/>
                <a:cs typeface="Arial"/>
              </a:rPr>
              <a:t>Kunnskap for en </a:t>
            </a:r>
            <a:r>
              <a:rPr lang="nb-NO" sz="1200" dirty="0" smtClean="0">
                <a:solidFill>
                  <a:srgbClr val="0D3475"/>
                </a:solidFill>
                <a:effectLst/>
                <a:latin typeface="Arial"/>
                <a:cs typeface="Arial"/>
              </a:rPr>
              <a:t>bedre </a:t>
            </a:r>
            <a:r>
              <a:rPr lang="nb-NO" sz="12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verden</a:t>
            </a:r>
            <a:endParaRPr lang="nb-NO" sz="1200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nu.no/forskning/samarbeid-sintef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44" y="331299"/>
            <a:ext cx="3644900" cy="3048000"/>
          </a:xfrm>
          <a:prstGeom prst="rect">
            <a:avLst/>
          </a:prstGeom>
        </p:spPr>
      </p:pic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368927" y="359685"/>
            <a:ext cx="3956797" cy="828921"/>
          </a:xfrm>
        </p:spPr>
        <p:txBody>
          <a:bodyPr>
            <a:normAutofit/>
          </a:bodyPr>
          <a:lstStyle/>
          <a:p>
            <a:r>
              <a:rPr lang="nb-NO" sz="1350" dirty="0"/>
              <a:t>Resultater:</a:t>
            </a:r>
            <a:r>
              <a:rPr lang="nb-NO" sz="2700" dirty="0"/>
              <a:t/>
            </a:r>
            <a:br>
              <a:rPr lang="nb-NO" sz="2700" dirty="0"/>
            </a:br>
            <a:r>
              <a:rPr lang="nb-NO" sz="2700" dirty="0" smtClean="0"/>
              <a:t>               </a:t>
            </a:r>
            <a:r>
              <a:rPr lang="nb-NO" sz="2700" b="0" dirty="0" smtClean="0"/>
              <a:t>og</a:t>
            </a:r>
            <a:endParaRPr lang="nb-NO" sz="2700" b="0" dirty="0"/>
          </a:p>
        </p:txBody>
      </p:sp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359090" y="1245977"/>
            <a:ext cx="4531658" cy="31460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nb-NO" sz="1400" dirty="0"/>
              <a:t>Samarbeidet rangert som #1 i verden (THE)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nb-NO" sz="1400" dirty="0"/>
              <a:t>Daglig samarbeid om 27 SFI, FME og SFF og 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23 Gemini-sentre, som omfatter </a:t>
            </a:r>
            <a:r>
              <a:rPr lang="nb-NO" sz="1400" dirty="0"/>
              <a:t>mer enn 1000 medarbeidere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nb-NO" sz="1400" dirty="0"/>
              <a:t>Samarbeid i 18 H2020-prosjekter med mer enn 300 koblinger til prosjektpartnere internasjonalt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nb-NO" sz="1400" dirty="0"/>
              <a:t>Samarbeider om 200 laboratorier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nb-NO" sz="1400" dirty="0"/>
              <a:t>Samarbeider om ECCSEL ERIC, europeisk forskningsinfrastruktur på karbonfangst og lagring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nb-NO" sz="1400" dirty="0" smtClean="0"/>
              <a:t>Publiserer vitenskapelige </a:t>
            </a:r>
            <a:r>
              <a:rPr lang="nb-NO" sz="1400" dirty="0"/>
              <a:t>artikler </a:t>
            </a:r>
            <a:r>
              <a:rPr lang="nb-NO" sz="1400" dirty="0" smtClean="0"/>
              <a:t>sammen, </a:t>
            </a:r>
            <a:br>
              <a:rPr lang="nb-NO" sz="1400" dirty="0" smtClean="0"/>
            </a:br>
            <a:r>
              <a:rPr lang="nb-NO" sz="1400" dirty="0" smtClean="0"/>
              <a:t>1600 artikler </a:t>
            </a:r>
            <a:r>
              <a:rPr lang="nb-NO" sz="1400" dirty="0"/>
              <a:t>i perioden </a:t>
            </a:r>
            <a:r>
              <a:rPr lang="nb-NO" sz="1400" dirty="0" smtClean="0"/>
              <a:t>2012–2017</a:t>
            </a:r>
            <a:endParaRPr lang="nb-NO" sz="1400" dirty="0"/>
          </a:p>
        </p:txBody>
      </p:sp>
      <p:grpSp>
        <p:nvGrpSpPr>
          <p:cNvPr id="7" name="Group 12"/>
          <p:cNvGrpSpPr>
            <a:grpSpLocks noChangeAspect="1"/>
          </p:cNvGrpSpPr>
          <p:nvPr/>
        </p:nvGrpSpPr>
        <p:grpSpPr bwMode="auto">
          <a:xfrm>
            <a:off x="7541254" y="2334293"/>
            <a:ext cx="216000" cy="367896"/>
            <a:chOff x="1763" y="3257"/>
            <a:chExt cx="692" cy="1226"/>
          </a:xfrm>
          <a:solidFill>
            <a:schemeClr val="bg1"/>
          </a:solidFill>
        </p:grpSpPr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1763" y="3257"/>
              <a:ext cx="692" cy="976"/>
            </a:xfrm>
            <a:custGeom>
              <a:avLst/>
              <a:gdLst>
                <a:gd name="T0" fmla="*/ 290 w 290"/>
                <a:gd name="T1" fmla="*/ 158 h 411"/>
                <a:gd name="T2" fmla="*/ 273 w 290"/>
                <a:gd name="T3" fmla="*/ 215 h 411"/>
                <a:gd name="T4" fmla="*/ 218 w 290"/>
                <a:gd name="T5" fmla="*/ 375 h 411"/>
                <a:gd name="T6" fmla="*/ 216 w 290"/>
                <a:gd name="T7" fmla="*/ 393 h 411"/>
                <a:gd name="T8" fmla="*/ 197 w 290"/>
                <a:gd name="T9" fmla="*/ 411 h 411"/>
                <a:gd name="T10" fmla="*/ 93 w 290"/>
                <a:gd name="T11" fmla="*/ 411 h 411"/>
                <a:gd name="T12" fmla="*/ 74 w 290"/>
                <a:gd name="T13" fmla="*/ 393 h 411"/>
                <a:gd name="T14" fmla="*/ 72 w 290"/>
                <a:gd name="T15" fmla="*/ 375 h 411"/>
                <a:gd name="T16" fmla="*/ 18 w 290"/>
                <a:gd name="T17" fmla="*/ 215 h 411"/>
                <a:gd name="T18" fmla="*/ 0 w 290"/>
                <a:gd name="T19" fmla="*/ 158 h 411"/>
                <a:gd name="T20" fmla="*/ 0 w 290"/>
                <a:gd name="T21" fmla="*/ 145 h 411"/>
                <a:gd name="T22" fmla="*/ 145 w 290"/>
                <a:gd name="T23" fmla="*/ 0 h 411"/>
                <a:gd name="T24" fmla="*/ 290 w 290"/>
                <a:gd name="T25" fmla="*/ 145 h 411"/>
                <a:gd name="T26" fmla="*/ 290 w 290"/>
                <a:gd name="T27" fmla="*/ 158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411">
                  <a:moveTo>
                    <a:pt x="290" y="158"/>
                  </a:moveTo>
                  <a:cubicBezTo>
                    <a:pt x="288" y="178"/>
                    <a:pt x="282" y="197"/>
                    <a:pt x="273" y="215"/>
                  </a:cubicBezTo>
                  <a:cubicBezTo>
                    <a:pt x="272" y="216"/>
                    <a:pt x="218" y="314"/>
                    <a:pt x="218" y="375"/>
                  </a:cubicBezTo>
                  <a:cubicBezTo>
                    <a:pt x="216" y="393"/>
                    <a:pt x="216" y="393"/>
                    <a:pt x="216" y="393"/>
                  </a:cubicBezTo>
                  <a:cubicBezTo>
                    <a:pt x="213" y="405"/>
                    <a:pt x="207" y="411"/>
                    <a:pt x="197" y="411"/>
                  </a:cubicBezTo>
                  <a:cubicBezTo>
                    <a:pt x="93" y="411"/>
                    <a:pt x="93" y="411"/>
                    <a:pt x="93" y="411"/>
                  </a:cubicBezTo>
                  <a:cubicBezTo>
                    <a:pt x="83" y="411"/>
                    <a:pt x="77" y="405"/>
                    <a:pt x="74" y="393"/>
                  </a:cubicBezTo>
                  <a:cubicBezTo>
                    <a:pt x="72" y="375"/>
                    <a:pt x="72" y="375"/>
                    <a:pt x="72" y="375"/>
                  </a:cubicBezTo>
                  <a:cubicBezTo>
                    <a:pt x="72" y="314"/>
                    <a:pt x="18" y="216"/>
                    <a:pt x="18" y="215"/>
                  </a:cubicBezTo>
                  <a:cubicBezTo>
                    <a:pt x="8" y="198"/>
                    <a:pt x="2" y="178"/>
                    <a:pt x="0" y="158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65"/>
                    <a:pt x="65" y="0"/>
                    <a:pt x="145" y="0"/>
                  </a:cubicBezTo>
                  <a:cubicBezTo>
                    <a:pt x="225" y="0"/>
                    <a:pt x="290" y="65"/>
                    <a:pt x="290" y="145"/>
                  </a:cubicBezTo>
                  <a:lnTo>
                    <a:pt x="29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pPr defTabSz="685629"/>
              <a:endParaRPr lang="nb-NO" sz="1350">
                <a:solidFill>
                  <a:prstClr val="white"/>
                </a:solidFill>
              </a:endParaRPr>
            </a:p>
          </p:txBody>
        </p:sp>
        <p:sp>
          <p:nvSpPr>
            <p:cNvPr id="9" name="Freeform 19"/>
            <p:cNvSpPr>
              <a:spLocks/>
            </p:cNvSpPr>
            <p:nvPr/>
          </p:nvSpPr>
          <p:spPr bwMode="auto">
            <a:xfrm>
              <a:off x="1968" y="4295"/>
              <a:ext cx="281" cy="88"/>
            </a:xfrm>
            <a:custGeom>
              <a:avLst/>
              <a:gdLst>
                <a:gd name="T0" fmla="*/ 0 w 281"/>
                <a:gd name="T1" fmla="*/ 88 h 88"/>
                <a:gd name="T2" fmla="*/ 0 w 281"/>
                <a:gd name="T3" fmla="*/ 0 h 88"/>
                <a:gd name="T4" fmla="*/ 281 w 281"/>
                <a:gd name="T5" fmla="*/ 0 h 88"/>
                <a:gd name="T6" fmla="*/ 281 w 281"/>
                <a:gd name="T7" fmla="*/ 88 h 88"/>
                <a:gd name="T8" fmla="*/ 0 w 281"/>
                <a:gd name="T9" fmla="*/ 88 h 88"/>
                <a:gd name="T10" fmla="*/ 0 w 281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88">
                  <a:moveTo>
                    <a:pt x="0" y="88"/>
                  </a:moveTo>
                  <a:lnTo>
                    <a:pt x="0" y="0"/>
                  </a:lnTo>
                  <a:lnTo>
                    <a:pt x="281" y="0"/>
                  </a:lnTo>
                  <a:lnTo>
                    <a:pt x="281" y="88"/>
                  </a:lnTo>
                  <a:lnTo>
                    <a:pt x="0" y="88"/>
                  </a:lnTo>
                  <a:lnTo>
                    <a:pt x="0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pPr defTabSz="685629"/>
              <a:endParaRPr lang="nb-NO" sz="1350">
                <a:solidFill>
                  <a:prstClr val="white"/>
                </a:solidFill>
              </a:endParaRPr>
            </a:p>
          </p:txBody>
        </p:sp>
        <p:sp>
          <p:nvSpPr>
            <p:cNvPr id="10" name="Freeform 20"/>
            <p:cNvSpPr>
              <a:spLocks/>
            </p:cNvSpPr>
            <p:nvPr/>
          </p:nvSpPr>
          <p:spPr bwMode="auto">
            <a:xfrm>
              <a:off x="2030" y="4433"/>
              <a:ext cx="157" cy="50"/>
            </a:xfrm>
            <a:custGeom>
              <a:avLst/>
              <a:gdLst>
                <a:gd name="T0" fmla="*/ 0 w 157"/>
                <a:gd name="T1" fmla="*/ 50 h 50"/>
                <a:gd name="T2" fmla="*/ 0 w 157"/>
                <a:gd name="T3" fmla="*/ 0 h 50"/>
                <a:gd name="T4" fmla="*/ 157 w 157"/>
                <a:gd name="T5" fmla="*/ 0 h 50"/>
                <a:gd name="T6" fmla="*/ 157 w 157"/>
                <a:gd name="T7" fmla="*/ 50 h 50"/>
                <a:gd name="T8" fmla="*/ 0 w 157"/>
                <a:gd name="T9" fmla="*/ 50 h 50"/>
                <a:gd name="T10" fmla="*/ 0 w 157"/>
                <a:gd name="T11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50">
                  <a:moveTo>
                    <a:pt x="0" y="50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pPr defTabSz="685629"/>
              <a:endParaRPr lang="nb-NO" sz="1350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6"/>
          <p:cNvSpPr>
            <a:spLocks noEditPoints="1"/>
          </p:cNvSpPr>
          <p:nvPr/>
        </p:nvSpPr>
        <p:spPr bwMode="auto">
          <a:xfrm>
            <a:off x="6710318" y="953500"/>
            <a:ext cx="280310" cy="228406"/>
          </a:xfrm>
          <a:custGeom>
            <a:avLst/>
            <a:gdLst>
              <a:gd name="T0" fmla="*/ 291 w 522"/>
              <a:gd name="T1" fmla="*/ 188 h 442"/>
              <a:gd name="T2" fmla="*/ 231 w 522"/>
              <a:gd name="T3" fmla="*/ 188 h 442"/>
              <a:gd name="T4" fmla="*/ 231 w 522"/>
              <a:gd name="T5" fmla="*/ 276 h 442"/>
              <a:gd name="T6" fmla="*/ 291 w 522"/>
              <a:gd name="T7" fmla="*/ 276 h 442"/>
              <a:gd name="T8" fmla="*/ 291 w 522"/>
              <a:gd name="T9" fmla="*/ 188 h 442"/>
              <a:gd name="T10" fmla="*/ 156 w 522"/>
              <a:gd name="T11" fmla="*/ 54 h 442"/>
              <a:gd name="T12" fmla="*/ 173 w 522"/>
              <a:gd name="T13" fmla="*/ 37 h 442"/>
              <a:gd name="T14" fmla="*/ 349 w 522"/>
              <a:gd name="T15" fmla="*/ 37 h 442"/>
              <a:gd name="T16" fmla="*/ 366 w 522"/>
              <a:gd name="T17" fmla="*/ 54 h 442"/>
              <a:gd name="T18" fmla="*/ 366 w 522"/>
              <a:gd name="T19" fmla="*/ 54 h 442"/>
              <a:gd name="T20" fmla="*/ 366 w 522"/>
              <a:gd name="T21" fmla="*/ 87 h 442"/>
              <a:gd name="T22" fmla="*/ 156 w 522"/>
              <a:gd name="T23" fmla="*/ 87 h 442"/>
              <a:gd name="T24" fmla="*/ 156 w 522"/>
              <a:gd name="T25" fmla="*/ 54 h 442"/>
              <a:gd name="T26" fmla="*/ 202 w 522"/>
              <a:gd name="T27" fmla="*/ 158 h 442"/>
              <a:gd name="T28" fmla="*/ 321 w 522"/>
              <a:gd name="T29" fmla="*/ 158 h 442"/>
              <a:gd name="T30" fmla="*/ 321 w 522"/>
              <a:gd name="T31" fmla="*/ 206 h 442"/>
              <a:gd name="T32" fmla="*/ 522 w 522"/>
              <a:gd name="T33" fmla="*/ 206 h 442"/>
              <a:gd name="T34" fmla="*/ 522 w 522"/>
              <a:gd name="T35" fmla="*/ 112 h 442"/>
              <a:gd name="T36" fmla="*/ 496 w 522"/>
              <a:gd name="T37" fmla="*/ 87 h 442"/>
              <a:gd name="T38" fmla="*/ 496 w 522"/>
              <a:gd name="T39" fmla="*/ 87 h 442"/>
              <a:gd name="T40" fmla="*/ 403 w 522"/>
              <a:gd name="T41" fmla="*/ 87 h 442"/>
              <a:gd name="T42" fmla="*/ 403 w 522"/>
              <a:gd name="T43" fmla="*/ 54 h 442"/>
              <a:gd name="T44" fmla="*/ 349 w 522"/>
              <a:gd name="T45" fmla="*/ 0 h 442"/>
              <a:gd name="T46" fmla="*/ 173 w 522"/>
              <a:gd name="T47" fmla="*/ 0 h 442"/>
              <a:gd name="T48" fmla="*/ 119 w 522"/>
              <a:gd name="T49" fmla="*/ 54 h 442"/>
              <a:gd name="T50" fmla="*/ 119 w 522"/>
              <a:gd name="T51" fmla="*/ 87 h 442"/>
              <a:gd name="T52" fmla="*/ 26 w 522"/>
              <a:gd name="T53" fmla="*/ 87 h 442"/>
              <a:gd name="T54" fmla="*/ 0 w 522"/>
              <a:gd name="T55" fmla="*/ 112 h 442"/>
              <a:gd name="T56" fmla="*/ 0 w 522"/>
              <a:gd name="T57" fmla="*/ 206 h 442"/>
              <a:gd name="T58" fmla="*/ 202 w 522"/>
              <a:gd name="T59" fmla="*/ 206 h 442"/>
              <a:gd name="T60" fmla="*/ 202 w 522"/>
              <a:gd name="T61" fmla="*/ 158 h 442"/>
              <a:gd name="T62" fmla="*/ 321 w 522"/>
              <a:gd name="T63" fmla="*/ 236 h 442"/>
              <a:gd name="T64" fmla="*/ 321 w 522"/>
              <a:gd name="T65" fmla="*/ 306 h 442"/>
              <a:gd name="T66" fmla="*/ 202 w 522"/>
              <a:gd name="T67" fmla="*/ 306 h 442"/>
              <a:gd name="T68" fmla="*/ 202 w 522"/>
              <a:gd name="T69" fmla="*/ 236 h 442"/>
              <a:gd name="T70" fmla="*/ 1 w 522"/>
              <a:gd name="T71" fmla="*/ 236 h 442"/>
              <a:gd name="T72" fmla="*/ 1 w 522"/>
              <a:gd name="T73" fmla="*/ 442 h 442"/>
              <a:gd name="T74" fmla="*/ 522 w 522"/>
              <a:gd name="T75" fmla="*/ 442 h 442"/>
              <a:gd name="T76" fmla="*/ 522 w 522"/>
              <a:gd name="T77" fmla="*/ 236 h 442"/>
              <a:gd name="T78" fmla="*/ 321 w 522"/>
              <a:gd name="T79" fmla="*/ 236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22" h="442">
                <a:moveTo>
                  <a:pt x="291" y="188"/>
                </a:moveTo>
                <a:cubicBezTo>
                  <a:pt x="231" y="188"/>
                  <a:pt x="231" y="188"/>
                  <a:pt x="231" y="188"/>
                </a:cubicBezTo>
                <a:cubicBezTo>
                  <a:pt x="231" y="276"/>
                  <a:pt x="231" y="276"/>
                  <a:pt x="231" y="276"/>
                </a:cubicBezTo>
                <a:cubicBezTo>
                  <a:pt x="291" y="276"/>
                  <a:pt x="291" y="276"/>
                  <a:pt x="291" y="276"/>
                </a:cubicBezTo>
                <a:cubicBezTo>
                  <a:pt x="291" y="188"/>
                  <a:pt x="291" y="188"/>
                  <a:pt x="291" y="188"/>
                </a:cubicBezTo>
                <a:close/>
                <a:moveTo>
                  <a:pt x="156" y="54"/>
                </a:moveTo>
                <a:cubicBezTo>
                  <a:pt x="156" y="45"/>
                  <a:pt x="164" y="37"/>
                  <a:pt x="173" y="37"/>
                </a:cubicBezTo>
                <a:cubicBezTo>
                  <a:pt x="349" y="37"/>
                  <a:pt x="349" y="37"/>
                  <a:pt x="349" y="37"/>
                </a:cubicBezTo>
                <a:cubicBezTo>
                  <a:pt x="358" y="37"/>
                  <a:pt x="366" y="45"/>
                  <a:pt x="366" y="54"/>
                </a:cubicBezTo>
                <a:cubicBezTo>
                  <a:pt x="366" y="54"/>
                  <a:pt x="366" y="54"/>
                  <a:pt x="366" y="54"/>
                </a:cubicBezTo>
                <a:cubicBezTo>
                  <a:pt x="366" y="87"/>
                  <a:pt x="366" y="87"/>
                  <a:pt x="366" y="87"/>
                </a:cubicBezTo>
                <a:cubicBezTo>
                  <a:pt x="156" y="87"/>
                  <a:pt x="156" y="87"/>
                  <a:pt x="156" y="87"/>
                </a:cubicBezTo>
                <a:lnTo>
                  <a:pt x="156" y="54"/>
                </a:lnTo>
                <a:close/>
                <a:moveTo>
                  <a:pt x="202" y="158"/>
                </a:moveTo>
                <a:cubicBezTo>
                  <a:pt x="321" y="158"/>
                  <a:pt x="321" y="158"/>
                  <a:pt x="321" y="158"/>
                </a:cubicBezTo>
                <a:cubicBezTo>
                  <a:pt x="321" y="206"/>
                  <a:pt x="321" y="206"/>
                  <a:pt x="321" y="206"/>
                </a:cubicBezTo>
                <a:cubicBezTo>
                  <a:pt x="522" y="206"/>
                  <a:pt x="522" y="206"/>
                  <a:pt x="522" y="206"/>
                </a:cubicBezTo>
                <a:cubicBezTo>
                  <a:pt x="522" y="112"/>
                  <a:pt x="522" y="112"/>
                  <a:pt x="522" y="112"/>
                </a:cubicBezTo>
                <a:cubicBezTo>
                  <a:pt x="522" y="98"/>
                  <a:pt x="510" y="86"/>
                  <a:pt x="496" y="87"/>
                </a:cubicBezTo>
                <a:cubicBezTo>
                  <a:pt x="496" y="87"/>
                  <a:pt x="496" y="87"/>
                  <a:pt x="496" y="87"/>
                </a:cubicBezTo>
                <a:cubicBezTo>
                  <a:pt x="403" y="87"/>
                  <a:pt x="403" y="87"/>
                  <a:pt x="403" y="87"/>
                </a:cubicBezTo>
                <a:cubicBezTo>
                  <a:pt x="403" y="54"/>
                  <a:pt x="403" y="54"/>
                  <a:pt x="403" y="54"/>
                </a:cubicBezTo>
                <a:cubicBezTo>
                  <a:pt x="403" y="24"/>
                  <a:pt x="379" y="0"/>
                  <a:pt x="349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43" y="0"/>
                  <a:pt x="119" y="24"/>
                  <a:pt x="119" y="54"/>
                </a:cubicBezTo>
                <a:cubicBezTo>
                  <a:pt x="119" y="87"/>
                  <a:pt x="119" y="87"/>
                  <a:pt x="119" y="87"/>
                </a:cubicBezTo>
                <a:cubicBezTo>
                  <a:pt x="26" y="87"/>
                  <a:pt x="26" y="87"/>
                  <a:pt x="26" y="87"/>
                </a:cubicBezTo>
                <a:cubicBezTo>
                  <a:pt x="12" y="86"/>
                  <a:pt x="0" y="98"/>
                  <a:pt x="0" y="112"/>
                </a:cubicBezTo>
                <a:cubicBezTo>
                  <a:pt x="0" y="206"/>
                  <a:pt x="0" y="206"/>
                  <a:pt x="0" y="206"/>
                </a:cubicBezTo>
                <a:cubicBezTo>
                  <a:pt x="202" y="206"/>
                  <a:pt x="202" y="206"/>
                  <a:pt x="202" y="206"/>
                </a:cubicBezTo>
                <a:cubicBezTo>
                  <a:pt x="202" y="158"/>
                  <a:pt x="202" y="158"/>
                  <a:pt x="202" y="158"/>
                </a:cubicBezTo>
                <a:close/>
                <a:moveTo>
                  <a:pt x="321" y="236"/>
                </a:moveTo>
                <a:cubicBezTo>
                  <a:pt x="321" y="306"/>
                  <a:pt x="321" y="306"/>
                  <a:pt x="321" y="306"/>
                </a:cubicBezTo>
                <a:cubicBezTo>
                  <a:pt x="202" y="306"/>
                  <a:pt x="202" y="306"/>
                  <a:pt x="202" y="306"/>
                </a:cubicBezTo>
                <a:cubicBezTo>
                  <a:pt x="202" y="236"/>
                  <a:pt x="202" y="236"/>
                  <a:pt x="202" y="236"/>
                </a:cubicBezTo>
                <a:cubicBezTo>
                  <a:pt x="1" y="236"/>
                  <a:pt x="1" y="236"/>
                  <a:pt x="1" y="236"/>
                </a:cubicBezTo>
                <a:cubicBezTo>
                  <a:pt x="1" y="442"/>
                  <a:pt x="1" y="442"/>
                  <a:pt x="1" y="442"/>
                </a:cubicBezTo>
                <a:cubicBezTo>
                  <a:pt x="522" y="442"/>
                  <a:pt x="522" y="442"/>
                  <a:pt x="522" y="442"/>
                </a:cubicBezTo>
                <a:cubicBezTo>
                  <a:pt x="522" y="236"/>
                  <a:pt x="522" y="236"/>
                  <a:pt x="522" y="236"/>
                </a:cubicBezTo>
                <a:lnTo>
                  <a:pt x="321" y="2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34282" tIns="17141" rIns="34282" bIns="17141" numCol="1" anchor="t" anchorCtr="0" compatLnSpc="1">
            <a:prstTxWarp prst="textNoShape">
              <a:avLst/>
            </a:prstTxWarp>
          </a:bodyPr>
          <a:lstStyle/>
          <a:p>
            <a:pPr defTabSz="685629"/>
            <a:endParaRPr lang="nb-NO" sz="1350">
              <a:solidFill>
                <a:prstClr val="white"/>
              </a:solidFill>
            </a:endParaRPr>
          </a:p>
        </p:txBody>
      </p:sp>
      <p:sp>
        <p:nvSpPr>
          <p:cNvPr id="12" name="Freeform 20"/>
          <p:cNvSpPr>
            <a:spLocks noEditPoints="1"/>
          </p:cNvSpPr>
          <p:nvPr/>
        </p:nvSpPr>
        <p:spPr bwMode="auto">
          <a:xfrm>
            <a:off x="5911694" y="2326998"/>
            <a:ext cx="333204" cy="253694"/>
          </a:xfrm>
          <a:custGeom>
            <a:avLst/>
            <a:gdLst>
              <a:gd name="T0" fmla="*/ 375 w 514"/>
              <a:gd name="T1" fmla="*/ 0 h 406"/>
              <a:gd name="T2" fmla="*/ 239 w 514"/>
              <a:gd name="T3" fmla="*/ 41 h 406"/>
              <a:gd name="T4" fmla="*/ 2 w 514"/>
              <a:gd name="T5" fmla="*/ 82 h 406"/>
              <a:gd name="T6" fmla="*/ 35 w 514"/>
              <a:gd name="T7" fmla="*/ 394 h 406"/>
              <a:gd name="T8" fmla="*/ 137 w 514"/>
              <a:gd name="T9" fmla="*/ 332 h 406"/>
              <a:gd name="T10" fmla="*/ 239 w 514"/>
              <a:gd name="T11" fmla="*/ 392 h 406"/>
              <a:gd name="T12" fmla="*/ 274 w 514"/>
              <a:gd name="T13" fmla="*/ 393 h 406"/>
              <a:gd name="T14" fmla="*/ 453 w 514"/>
              <a:gd name="T15" fmla="*/ 363 h 406"/>
              <a:gd name="T16" fmla="*/ 479 w 514"/>
              <a:gd name="T17" fmla="*/ 394 h 406"/>
              <a:gd name="T18" fmla="*/ 514 w 514"/>
              <a:gd name="T19" fmla="*/ 385 h 406"/>
              <a:gd name="T20" fmla="*/ 238 w 514"/>
              <a:gd name="T21" fmla="*/ 334 h 406"/>
              <a:gd name="T22" fmla="*/ 37 w 514"/>
              <a:gd name="T23" fmla="*/ 333 h 406"/>
              <a:gd name="T24" fmla="*/ 137 w 514"/>
              <a:gd name="T25" fmla="*/ 38 h 406"/>
              <a:gd name="T26" fmla="*/ 238 w 514"/>
              <a:gd name="T27" fmla="*/ 96 h 406"/>
              <a:gd name="T28" fmla="*/ 376 w 514"/>
              <a:gd name="T29" fmla="*/ 294 h 406"/>
              <a:gd name="T30" fmla="*/ 301 w 514"/>
              <a:gd name="T31" fmla="*/ 67 h 406"/>
              <a:gd name="T32" fmla="*/ 473 w 514"/>
              <a:gd name="T33" fmla="*/ 91 h 406"/>
              <a:gd name="T34" fmla="*/ 60 w 514"/>
              <a:gd name="T35" fmla="*/ 114 h 406"/>
              <a:gd name="T36" fmla="*/ 139 w 514"/>
              <a:gd name="T37" fmla="*/ 122 h 406"/>
              <a:gd name="T38" fmla="*/ 202 w 514"/>
              <a:gd name="T39" fmla="*/ 137 h 406"/>
              <a:gd name="T40" fmla="*/ 208 w 514"/>
              <a:gd name="T41" fmla="*/ 131 h 406"/>
              <a:gd name="T42" fmla="*/ 60 w 514"/>
              <a:gd name="T43" fmla="*/ 114 h 406"/>
              <a:gd name="T44" fmla="*/ 188 w 514"/>
              <a:gd name="T45" fmla="*/ 193 h 406"/>
              <a:gd name="T46" fmla="*/ 203 w 514"/>
              <a:gd name="T47" fmla="*/ 200 h 406"/>
              <a:gd name="T48" fmla="*/ 220 w 514"/>
              <a:gd name="T49" fmla="*/ 176 h 406"/>
              <a:gd name="T50" fmla="*/ 60 w 514"/>
              <a:gd name="T51" fmla="*/ 177 h 406"/>
              <a:gd name="T52" fmla="*/ 77 w 514"/>
              <a:gd name="T53" fmla="*/ 200 h 406"/>
              <a:gd name="T54" fmla="*/ 75 w 514"/>
              <a:gd name="T55" fmla="*/ 259 h 406"/>
              <a:gd name="T56" fmla="*/ 139 w 514"/>
              <a:gd name="T57" fmla="*/ 247 h 406"/>
              <a:gd name="T58" fmla="*/ 202 w 514"/>
              <a:gd name="T59" fmla="*/ 262 h 406"/>
              <a:gd name="T60" fmla="*/ 208 w 514"/>
              <a:gd name="T61" fmla="*/ 256 h 406"/>
              <a:gd name="T62" fmla="*/ 60 w 514"/>
              <a:gd name="T63" fmla="*/ 239 h 406"/>
              <a:gd name="T64" fmla="*/ 443 w 514"/>
              <a:gd name="T65" fmla="*/ 137 h 406"/>
              <a:gd name="T66" fmla="*/ 317 w 514"/>
              <a:gd name="T67" fmla="*/ 137 h 406"/>
              <a:gd name="T68" fmla="*/ 428 w 514"/>
              <a:gd name="T69" fmla="*/ 130 h 406"/>
              <a:gd name="T70" fmla="*/ 443 w 514"/>
              <a:gd name="T71" fmla="*/ 137 h 406"/>
              <a:gd name="T72" fmla="*/ 300 w 514"/>
              <a:gd name="T73" fmla="*/ 114 h 406"/>
              <a:gd name="T74" fmla="*/ 317 w 514"/>
              <a:gd name="T75" fmla="*/ 200 h 406"/>
              <a:gd name="T76" fmla="*/ 440 w 514"/>
              <a:gd name="T77" fmla="*/ 198 h 406"/>
              <a:gd name="T78" fmla="*/ 443 w 514"/>
              <a:gd name="T79" fmla="*/ 200 h 406"/>
              <a:gd name="T80" fmla="*/ 460 w 514"/>
              <a:gd name="T81" fmla="*/ 176 h 406"/>
              <a:gd name="T82" fmla="*/ 317 w 514"/>
              <a:gd name="T83" fmla="*/ 200 h 406"/>
              <a:gd name="T84" fmla="*/ 300 w 514"/>
              <a:gd name="T85" fmla="*/ 239 h 406"/>
              <a:gd name="T86" fmla="*/ 317 w 514"/>
              <a:gd name="T87" fmla="*/ 262 h 406"/>
              <a:gd name="T88" fmla="*/ 440 w 514"/>
              <a:gd name="T89" fmla="*/ 261 h 406"/>
              <a:gd name="T90" fmla="*/ 443 w 514"/>
              <a:gd name="T91" fmla="*/ 262 h 406"/>
              <a:gd name="T92" fmla="*/ 379 w 514"/>
              <a:gd name="T93" fmla="*/ 218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" h="406">
                <a:moveTo>
                  <a:pt x="512" y="82"/>
                </a:moveTo>
                <a:cubicBezTo>
                  <a:pt x="503" y="66"/>
                  <a:pt x="491" y="53"/>
                  <a:pt x="478" y="41"/>
                </a:cubicBezTo>
                <a:cubicBezTo>
                  <a:pt x="450" y="15"/>
                  <a:pt x="413" y="1"/>
                  <a:pt x="375" y="0"/>
                </a:cubicBezTo>
                <a:cubicBezTo>
                  <a:pt x="338" y="1"/>
                  <a:pt x="301" y="15"/>
                  <a:pt x="274" y="41"/>
                </a:cubicBezTo>
                <a:cubicBezTo>
                  <a:pt x="268" y="47"/>
                  <a:pt x="262" y="53"/>
                  <a:pt x="257" y="59"/>
                </a:cubicBezTo>
                <a:cubicBezTo>
                  <a:pt x="251" y="53"/>
                  <a:pt x="245" y="47"/>
                  <a:pt x="239" y="41"/>
                </a:cubicBezTo>
                <a:cubicBezTo>
                  <a:pt x="211" y="15"/>
                  <a:pt x="175" y="1"/>
                  <a:pt x="137" y="0"/>
                </a:cubicBezTo>
                <a:cubicBezTo>
                  <a:pt x="99" y="1"/>
                  <a:pt x="63" y="15"/>
                  <a:pt x="35" y="41"/>
                </a:cubicBezTo>
                <a:cubicBezTo>
                  <a:pt x="22" y="53"/>
                  <a:pt x="11" y="67"/>
                  <a:pt x="2" y="82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385"/>
                  <a:pt x="0" y="385"/>
                  <a:pt x="0" y="385"/>
                </a:cubicBezTo>
                <a:cubicBezTo>
                  <a:pt x="35" y="394"/>
                  <a:pt x="35" y="394"/>
                  <a:pt x="35" y="394"/>
                </a:cubicBezTo>
                <a:cubicBezTo>
                  <a:pt x="35" y="394"/>
                  <a:pt x="35" y="394"/>
                  <a:pt x="35" y="394"/>
                </a:cubicBezTo>
                <a:cubicBezTo>
                  <a:pt x="42" y="382"/>
                  <a:pt x="51" y="371"/>
                  <a:pt x="62" y="361"/>
                </a:cubicBezTo>
                <a:cubicBezTo>
                  <a:pt x="82" y="342"/>
                  <a:pt x="109" y="332"/>
                  <a:pt x="137" y="332"/>
                </a:cubicBezTo>
                <a:cubicBezTo>
                  <a:pt x="170" y="332"/>
                  <a:pt x="196" y="347"/>
                  <a:pt x="214" y="363"/>
                </a:cubicBezTo>
                <a:cubicBezTo>
                  <a:pt x="221" y="370"/>
                  <a:pt x="228" y="377"/>
                  <a:pt x="234" y="385"/>
                </a:cubicBezTo>
                <a:cubicBezTo>
                  <a:pt x="237" y="388"/>
                  <a:pt x="238" y="390"/>
                  <a:pt x="239" y="392"/>
                </a:cubicBezTo>
                <a:cubicBezTo>
                  <a:pt x="240" y="393"/>
                  <a:pt x="240" y="393"/>
                  <a:pt x="240" y="393"/>
                </a:cubicBezTo>
                <a:cubicBezTo>
                  <a:pt x="245" y="403"/>
                  <a:pt x="256" y="406"/>
                  <a:pt x="266" y="401"/>
                </a:cubicBezTo>
                <a:cubicBezTo>
                  <a:pt x="269" y="400"/>
                  <a:pt x="272" y="397"/>
                  <a:pt x="274" y="393"/>
                </a:cubicBezTo>
                <a:cubicBezTo>
                  <a:pt x="281" y="381"/>
                  <a:pt x="290" y="370"/>
                  <a:pt x="301" y="361"/>
                </a:cubicBezTo>
                <a:cubicBezTo>
                  <a:pt x="321" y="342"/>
                  <a:pt x="348" y="332"/>
                  <a:pt x="375" y="332"/>
                </a:cubicBezTo>
                <a:cubicBezTo>
                  <a:pt x="409" y="332"/>
                  <a:pt x="435" y="347"/>
                  <a:pt x="453" y="363"/>
                </a:cubicBezTo>
                <a:cubicBezTo>
                  <a:pt x="460" y="369"/>
                  <a:pt x="467" y="377"/>
                  <a:pt x="473" y="385"/>
                </a:cubicBezTo>
                <a:cubicBezTo>
                  <a:pt x="475" y="388"/>
                  <a:pt x="477" y="390"/>
                  <a:pt x="478" y="392"/>
                </a:cubicBezTo>
                <a:cubicBezTo>
                  <a:pt x="479" y="394"/>
                  <a:pt x="479" y="394"/>
                  <a:pt x="479" y="394"/>
                </a:cubicBezTo>
                <a:cubicBezTo>
                  <a:pt x="479" y="394"/>
                  <a:pt x="479" y="394"/>
                  <a:pt x="479" y="394"/>
                </a:cubicBezTo>
                <a:cubicBezTo>
                  <a:pt x="479" y="394"/>
                  <a:pt x="479" y="394"/>
                  <a:pt x="479" y="394"/>
                </a:cubicBezTo>
                <a:cubicBezTo>
                  <a:pt x="514" y="385"/>
                  <a:pt x="514" y="385"/>
                  <a:pt x="514" y="385"/>
                </a:cubicBezTo>
                <a:cubicBezTo>
                  <a:pt x="514" y="91"/>
                  <a:pt x="514" y="91"/>
                  <a:pt x="514" y="91"/>
                </a:cubicBezTo>
                <a:lnTo>
                  <a:pt x="512" y="82"/>
                </a:lnTo>
                <a:close/>
                <a:moveTo>
                  <a:pt x="238" y="334"/>
                </a:moveTo>
                <a:cubicBezTo>
                  <a:pt x="210" y="309"/>
                  <a:pt x="174" y="294"/>
                  <a:pt x="137" y="294"/>
                </a:cubicBezTo>
                <a:cubicBezTo>
                  <a:pt x="137" y="294"/>
                  <a:pt x="137" y="294"/>
                  <a:pt x="137" y="294"/>
                </a:cubicBezTo>
                <a:cubicBezTo>
                  <a:pt x="100" y="294"/>
                  <a:pt x="64" y="308"/>
                  <a:pt x="37" y="333"/>
                </a:cubicBezTo>
                <a:cubicBezTo>
                  <a:pt x="37" y="96"/>
                  <a:pt x="37" y="96"/>
                  <a:pt x="37" y="96"/>
                </a:cubicBezTo>
                <a:cubicBezTo>
                  <a:pt x="44" y="86"/>
                  <a:pt x="52" y="76"/>
                  <a:pt x="62" y="67"/>
                </a:cubicBezTo>
                <a:cubicBezTo>
                  <a:pt x="82" y="49"/>
                  <a:pt x="109" y="38"/>
                  <a:pt x="137" y="38"/>
                </a:cubicBezTo>
                <a:cubicBezTo>
                  <a:pt x="166" y="38"/>
                  <a:pt x="193" y="49"/>
                  <a:pt x="214" y="69"/>
                </a:cubicBezTo>
                <a:cubicBezTo>
                  <a:pt x="222" y="76"/>
                  <a:pt x="228" y="83"/>
                  <a:pt x="234" y="91"/>
                </a:cubicBezTo>
                <a:cubicBezTo>
                  <a:pt x="236" y="93"/>
                  <a:pt x="237" y="95"/>
                  <a:pt x="238" y="96"/>
                </a:cubicBezTo>
                <a:cubicBezTo>
                  <a:pt x="238" y="334"/>
                  <a:pt x="238" y="334"/>
                  <a:pt x="238" y="334"/>
                </a:cubicBezTo>
                <a:close/>
                <a:moveTo>
                  <a:pt x="477" y="334"/>
                </a:moveTo>
                <a:cubicBezTo>
                  <a:pt x="449" y="309"/>
                  <a:pt x="413" y="294"/>
                  <a:pt x="376" y="294"/>
                </a:cubicBezTo>
                <a:cubicBezTo>
                  <a:pt x="339" y="294"/>
                  <a:pt x="303" y="308"/>
                  <a:pt x="276" y="333"/>
                </a:cubicBezTo>
                <a:cubicBezTo>
                  <a:pt x="276" y="96"/>
                  <a:pt x="276" y="96"/>
                  <a:pt x="276" y="96"/>
                </a:cubicBezTo>
                <a:cubicBezTo>
                  <a:pt x="283" y="86"/>
                  <a:pt x="291" y="76"/>
                  <a:pt x="301" y="67"/>
                </a:cubicBezTo>
                <a:cubicBezTo>
                  <a:pt x="321" y="49"/>
                  <a:pt x="348" y="38"/>
                  <a:pt x="375" y="38"/>
                </a:cubicBezTo>
                <a:cubicBezTo>
                  <a:pt x="409" y="38"/>
                  <a:pt x="435" y="53"/>
                  <a:pt x="453" y="69"/>
                </a:cubicBezTo>
                <a:cubicBezTo>
                  <a:pt x="460" y="76"/>
                  <a:pt x="467" y="83"/>
                  <a:pt x="473" y="91"/>
                </a:cubicBezTo>
                <a:cubicBezTo>
                  <a:pt x="475" y="93"/>
                  <a:pt x="476" y="95"/>
                  <a:pt x="477" y="96"/>
                </a:cubicBezTo>
                <a:lnTo>
                  <a:pt x="477" y="334"/>
                </a:lnTo>
                <a:close/>
                <a:moveTo>
                  <a:pt x="60" y="114"/>
                </a:moveTo>
                <a:cubicBezTo>
                  <a:pt x="75" y="134"/>
                  <a:pt x="75" y="134"/>
                  <a:pt x="75" y="134"/>
                </a:cubicBezTo>
                <a:cubicBezTo>
                  <a:pt x="77" y="137"/>
                  <a:pt x="77" y="137"/>
                  <a:pt x="77" y="137"/>
                </a:cubicBezTo>
                <a:cubicBezTo>
                  <a:pt x="78" y="137"/>
                  <a:pt x="98" y="122"/>
                  <a:pt x="139" y="122"/>
                </a:cubicBezTo>
                <a:cubicBezTo>
                  <a:pt x="156" y="122"/>
                  <a:pt x="172" y="125"/>
                  <a:pt x="188" y="130"/>
                </a:cubicBezTo>
                <a:cubicBezTo>
                  <a:pt x="192" y="132"/>
                  <a:pt x="196" y="134"/>
                  <a:pt x="200" y="136"/>
                </a:cubicBezTo>
                <a:cubicBezTo>
                  <a:pt x="201" y="136"/>
                  <a:pt x="202" y="137"/>
                  <a:pt x="202" y="137"/>
                </a:cubicBezTo>
                <a:cubicBezTo>
                  <a:pt x="203" y="137"/>
                  <a:pt x="203" y="137"/>
                  <a:pt x="203" y="137"/>
                </a:cubicBezTo>
                <a:cubicBezTo>
                  <a:pt x="203" y="137"/>
                  <a:pt x="203" y="137"/>
                  <a:pt x="203" y="137"/>
                </a:cubicBezTo>
                <a:cubicBezTo>
                  <a:pt x="208" y="131"/>
                  <a:pt x="208" y="131"/>
                  <a:pt x="208" y="131"/>
                </a:cubicBezTo>
                <a:cubicBezTo>
                  <a:pt x="220" y="114"/>
                  <a:pt x="220" y="114"/>
                  <a:pt x="220" y="114"/>
                </a:cubicBezTo>
                <a:cubicBezTo>
                  <a:pt x="218" y="113"/>
                  <a:pt x="191" y="93"/>
                  <a:pt x="139" y="93"/>
                </a:cubicBezTo>
                <a:cubicBezTo>
                  <a:pt x="88" y="93"/>
                  <a:pt x="61" y="113"/>
                  <a:pt x="60" y="114"/>
                </a:cubicBezTo>
                <a:close/>
                <a:moveTo>
                  <a:pt x="77" y="200"/>
                </a:moveTo>
                <a:cubicBezTo>
                  <a:pt x="78" y="199"/>
                  <a:pt x="98" y="185"/>
                  <a:pt x="139" y="185"/>
                </a:cubicBezTo>
                <a:cubicBezTo>
                  <a:pt x="156" y="185"/>
                  <a:pt x="172" y="187"/>
                  <a:pt x="188" y="193"/>
                </a:cubicBezTo>
                <a:cubicBezTo>
                  <a:pt x="192" y="194"/>
                  <a:pt x="196" y="196"/>
                  <a:pt x="200" y="198"/>
                </a:cubicBezTo>
                <a:cubicBezTo>
                  <a:pt x="201" y="199"/>
                  <a:pt x="202" y="199"/>
                  <a:pt x="203" y="200"/>
                </a:cubicBezTo>
                <a:cubicBezTo>
                  <a:pt x="203" y="200"/>
                  <a:pt x="203" y="200"/>
                  <a:pt x="203" y="200"/>
                </a:cubicBezTo>
                <a:cubicBezTo>
                  <a:pt x="203" y="200"/>
                  <a:pt x="203" y="200"/>
                  <a:pt x="203" y="200"/>
                </a:cubicBezTo>
                <a:cubicBezTo>
                  <a:pt x="208" y="193"/>
                  <a:pt x="208" y="193"/>
                  <a:pt x="208" y="193"/>
                </a:cubicBezTo>
                <a:cubicBezTo>
                  <a:pt x="220" y="176"/>
                  <a:pt x="220" y="176"/>
                  <a:pt x="220" y="176"/>
                </a:cubicBezTo>
                <a:cubicBezTo>
                  <a:pt x="220" y="176"/>
                  <a:pt x="220" y="176"/>
                  <a:pt x="220" y="176"/>
                </a:cubicBezTo>
                <a:cubicBezTo>
                  <a:pt x="218" y="175"/>
                  <a:pt x="191" y="156"/>
                  <a:pt x="139" y="156"/>
                </a:cubicBezTo>
                <a:cubicBezTo>
                  <a:pt x="88" y="156"/>
                  <a:pt x="61" y="175"/>
                  <a:pt x="60" y="177"/>
                </a:cubicBezTo>
                <a:cubicBezTo>
                  <a:pt x="77" y="200"/>
                  <a:pt x="77" y="200"/>
                  <a:pt x="77" y="200"/>
                </a:cubicBezTo>
                <a:cubicBezTo>
                  <a:pt x="75" y="197"/>
                  <a:pt x="75" y="197"/>
                  <a:pt x="75" y="197"/>
                </a:cubicBezTo>
                <a:lnTo>
                  <a:pt x="77" y="200"/>
                </a:lnTo>
                <a:close/>
                <a:moveTo>
                  <a:pt x="60" y="239"/>
                </a:moveTo>
                <a:cubicBezTo>
                  <a:pt x="76" y="260"/>
                  <a:pt x="76" y="260"/>
                  <a:pt x="76" y="260"/>
                </a:cubicBezTo>
                <a:cubicBezTo>
                  <a:pt x="75" y="259"/>
                  <a:pt x="75" y="259"/>
                  <a:pt x="75" y="259"/>
                </a:cubicBezTo>
                <a:cubicBezTo>
                  <a:pt x="77" y="262"/>
                  <a:pt x="77" y="262"/>
                  <a:pt x="77" y="262"/>
                </a:cubicBezTo>
                <a:cubicBezTo>
                  <a:pt x="77" y="262"/>
                  <a:pt x="77" y="262"/>
                  <a:pt x="77" y="262"/>
                </a:cubicBezTo>
                <a:cubicBezTo>
                  <a:pt x="79" y="261"/>
                  <a:pt x="99" y="247"/>
                  <a:pt x="139" y="247"/>
                </a:cubicBezTo>
                <a:cubicBezTo>
                  <a:pt x="156" y="247"/>
                  <a:pt x="172" y="250"/>
                  <a:pt x="188" y="255"/>
                </a:cubicBezTo>
                <a:cubicBezTo>
                  <a:pt x="192" y="257"/>
                  <a:pt x="196" y="258"/>
                  <a:pt x="200" y="261"/>
                </a:cubicBezTo>
                <a:cubicBezTo>
                  <a:pt x="201" y="261"/>
                  <a:pt x="202" y="262"/>
                  <a:pt x="202" y="262"/>
                </a:cubicBezTo>
                <a:cubicBezTo>
                  <a:pt x="203" y="262"/>
                  <a:pt x="203" y="262"/>
                  <a:pt x="203" y="262"/>
                </a:cubicBezTo>
                <a:cubicBezTo>
                  <a:pt x="203" y="262"/>
                  <a:pt x="203" y="262"/>
                  <a:pt x="203" y="262"/>
                </a:cubicBezTo>
                <a:cubicBezTo>
                  <a:pt x="208" y="256"/>
                  <a:pt x="208" y="256"/>
                  <a:pt x="208" y="256"/>
                </a:cubicBezTo>
                <a:cubicBezTo>
                  <a:pt x="220" y="239"/>
                  <a:pt x="220" y="239"/>
                  <a:pt x="220" y="239"/>
                </a:cubicBezTo>
                <a:cubicBezTo>
                  <a:pt x="218" y="238"/>
                  <a:pt x="190" y="218"/>
                  <a:pt x="139" y="218"/>
                </a:cubicBezTo>
                <a:cubicBezTo>
                  <a:pt x="88" y="218"/>
                  <a:pt x="61" y="238"/>
                  <a:pt x="60" y="239"/>
                </a:cubicBezTo>
                <a:close/>
                <a:moveTo>
                  <a:pt x="443" y="137"/>
                </a:moveTo>
                <a:cubicBezTo>
                  <a:pt x="448" y="131"/>
                  <a:pt x="448" y="131"/>
                  <a:pt x="448" y="131"/>
                </a:cubicBezTo>
                <a:cubicBezTo>
                  <a:pt x="443" y="137"/>
                  <a:pt x="443" y="137"/>
                  <a:pt x="443" y="137"/>
                </a:cubicBezTo>
                <a:cubicBezTo>
                  <a:pt x="443" y="137"/>
                  <a:pt x="443" y="137"/>
                  <a:pt x="443" y="137"/>
                </a:cubicBezTo>
                <a:close/>
                <a:moveTo>
                  <a:pt x="315" y="134"/>
                </a:moveTo>
                <a:cubicBezTo>
                  <a:pt x="317" y="137"/>
                  <a:pt x="317" y="137"/>
                  <a:pt x="317" y="137"/>
                </a:cubicBezTo>
                <a:cubicBezTo>
                  <a:pt x="317" y="137"/>
                  <a:pt x="317" y="137"/>
                  <a:pt x="317" y="137"/>
                </a:cubicBezTo>
                <a:cubicBezTo>
                  <a:pt x="318" y="137"/>
                  <a:pt x="338" y="122"/>
                  <a:pt x="379" y="122"/>
                </a:cubicBezTo>
                <a:cubicBezTo>
                  <a:pt x="396" y="122"/>
                  <a:pt x="413" y="125"/>
                  <a:pt x="428" y="130"/>
                </a:cubicBezTo>
                <a:cubicBezTo>
                  <a:pt x="432" y="132"/>
                  <a:pt x="436" y="134"/>
                  <a:pt x="440" y="136"/>
                </a:cubicBezTo>
                <a:cubicBezTo>
                  <a:pt x="441" y="136"/>
                  <a:pt x="442" y="137"/>
                  <a:pt x="443" y="137"/>
                </a:cubicBezTo>
                <a:cubicBezTo>
                  <a:pt x="443" y="137"/>
                  <a:pt x="443" y="137"/>
                  <a:pt x="443" y="137"/>
                </a:cubicBezTo>
                <a:cubicBezTo>
                  <a:pt x="460" y="114"/>
                  <a:pt x="460" y="114"/>
                  <a:pt x="460" y="114"/>
                </a:cubicBezTo>
                <a:cubicBezTo>
                  <a:pt x="458" y="113"/>
                  <a:pt x="431" y="93"/>
                  <a:pt x="380" y="93"/>
                </a:cubicBezTo>
                <a:cubicBezTo>
                  <a:pt x="328" y="93"/>
                  <a:pt x="302" y="113"/>
                  <a:pt x="300" y="114"/>
                </a:cubicBezTo>
                <a:cubicBezTo>
                  <a:pt x="317" y="137"/>
                  <a:pt x="317" y="137"/>
                  <a:pt x="317" y="137"/>
                </a:cubicBezTo>
                <a:lnTo>
                  <a:pt x="315" y="134"/>
                </a:lnTo>
                <a:close/>
                <a:moveTo>
                  <a:pt x="317" y="200"/>
                </a:moveTo>
                <a:cubicBezTo>
                  <a:pt x="318" y="199"/>
                  <a:pt x="338" y="185"/>
                  <a:pt x="379" y="185"/>
                </a:cubicBezTo>
                <a:cubicBezTo>
                  <a:pt x="396" y="185"/>
                  <a:pt x="413" y="187"/>
                  <a:pt x="428" y="193"/>
                </a:cubicBezTo>
                <a:cubicBezTo>
                  <a:pt x="432" y="194"/>
                  <a:pt x="436" y="196"/>
                  <a:pt x="440" y="198"/>
                </a:cubicBezTo>
                <a:cubicBezTo>
                  <a:pt x="441" y="199"/>
                  <a:pt x="442" y="199"/>
                  <a:pt x="443" y="200"/>
                </a:cubicBezTo>
                <a:cubicBezTo>
                  <a:pt x="443" y="200"/>
                  <a:pt x="443" y="200"/>
                  <a:pt x="443" y="200"/>
                </a:cubicBezTo>
                <a:cubicBezTo>
                  <a:pt x="443" y="200"/>
                  <a:pt x="443" y="200"/>
                  <a:pt x="443" y="200"/>
                </a:cubicBezTo>
                <a:cubicBezTo>
                  <a:pt x="448" y="193"/>
                  <a:pt x="448" y="193"/>
                  <a:pt x="448" y="193"/>
                </a:cubicBezTo>
                <a:cubicBezTo>
                  <a:pt x="460" y="176"/>
                  <a:pt x="460" y="176"/>
                  <a:pt x="460" y="176"/>
                </a:cubicBezTo>
                <a:cubicBezTo>
                  <a:pt x="460" y="176"/>
                  <a:pt x="460" y="176"/>
                  <a:pt x="460" y="176"/>
                </a:cubicBezTo>
                <a:cubicBezTo>
                  <a:pt x="458" y="175"/>
                  <a:pt x="431" y="156"/>
                  <a:pt x="379" y="156"/>
                </a:cubicBezTo>
                <a:cubicBezTo>
                  <a:pt x="328" y="156"/>
                  <a:pt x="302" y="175"/>
                  <a:pt x="300" y="177"/>
                </a:cubicBezTo>
                <a:cubicBezTo>
                  <a:pt x="317" y="200"/>
                  <a:pt x="317" y="200"/>
                  <a:pt x="317" y="200"/>
                </a:cubicBezTo>
                <a:cubicBezTo>
                  <a:pt x="315" y="197"/>
                  <a:pt x="315" y="197"/>
                  <a:pt x="315" y="197"/>
                </a:cubicBezTo>
                <a:lnTo>
                  <a:pt x="317" y="200"/>
                </a:lnTo>
                <a:close/>
                <a:moveTo>
                  <a:pt x="300" y="239"/>
                </a:moveTo>
                <a:cubicBezTo>
                  <a:pt x="315" y="259"/>
                  <a:pt x="315" y="259"/>
                  <a:pt x="315" y="259"/>
                </a:cubicBezTo>
                <a:cubicBezTo>
                  <a:pt x="317" y="262"/>
                  <a:pt x="317" y="262"/>
                  <a:pt x="317" y="262"/>
                </a:cubicBezTo>
                <a:cubicBezTo>
                  <a:pt x="317" y="262"/>
                  <a:pt x="317" y="262"/>
                  <a:pt x="317" y="262"/>
                </a:cubicBezTo>
                <a:cubicBezTo>
                  <a:pt x="319" y="261"/>
                  <a:pt x="339" y="247"/>
                  <a:pt x="379" y="247"/>
                </a:cubicBezTo>
                <a:cubicBezTo>
                  <a:pt x="396" y="247"/>
                  <a:pt x="412" y="250"/>
                  <a:pt x="428" y="255"/>
                </a:cubicBezTo>
                <a:cubicBezTo>
                  <a:pt x="432" y="257"/>
                  <a:pt x="436" y="259"/>
                  <a:pt x="440" y="261"/>
                </a:cubicBezTo>
                <a:cubicBezTo>
                  <a:pt x="441" y="261"/>
                  <a:pt x="442" y="262"/>
                  <a:pt x="443" y="262"/>
                </a:cubicBezTo>
                <a:cubicBezTo>
                  <a:pt x="443" y="262"/>
                  <a:pt x="443" y="262"/>
                  <a:pt x="443" y="262"/>
                </a:cubicBezTo>
                <a:cubicBezTo>
                  <a:pt x="443" y="262"/>
                  <a:pt x="443" y="262"/>
                  <a:pt x="443" y="262"/>
                </a:cubicBezTo>
                <a:cubicBezTo>
                  <a:pt x="448" y="256"/>
                  <a:pt x="448" y="256"/>
                  <a:pt x="448" y="256"/>
                </a:cubicBezTo>
                <a:cubicBezTo>
                  <a:pt x="460" y="239"/>
                  <a:pt x="460" y="239"/>
                  <a:pt x="460" y="239"/>
                </a:cubicBezTo>
                <a:cubicBezTo>
                  <a:pt x="458" y="238"/>
                  <a:pt x="431" y="218"/>
                  <a:pt x="379" y="218"/>
                </a:cubicBezTo>
                <a:cubicBezTo>
                  <a:pt x="328" y="218"/>
                  <a:pt x="302" y="238"/>
                  <a:pt x="300" y="2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34282" tIns="17141" rIns="34282" bIns="17141" numCol="1" anchor="t" anchorCtr="0" compatLnSpc="1">
            <a:prstTxWarp prst="textNoShape">
              <a:avLst/>
            </a:prstTxWarp>
          </a:bodyPr>
          <a:lstStyle/>
          <a:p>
            <a:pPr defTabSz="685629"/>
            <a:endParaRPr lang="nb-NO" sz="1350">
              <a:solidFill>
                <a:prstClr val="white"/>
              </a:solidFill>
            </a:endParaRPr>
          </a:p>
        </p:txBody>
      </p:sp>
      <p:sp>
        <p:nvSpPr>
          <p:cNvPr id="13" name="TextBox 15"/>
          <p:cNvSpPr txBox="1"/>
          <p:nvPr/>
        </p:nvSpPr>
        <p:spPr>
          <a:xfrm>
            <a:off x="6231390" y="1244841"/>
            <a:ext cx="1260933" cy="842530"/>
          </a:xfrm>
          <a:prstGeom prst="rect">
            <a:avLst/>
          </a:prstGeom>
          <a:noFill/>
        </p:spPr>
        <p:txBody>
          <a:bodyPr wrap="square" lIns="34282" tIns="17141" rIns="34282" bIns="17141" rtlCol="0">
            <a:spAutoFit/>
          </a:bodyPr>
          <a:lstStyle/>
          <a:p>
            <a:pPr algn="ctr" defTabSz="685629"/>
            <a:r>
              <a:rPr lang="en-US" sz="135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Næringsliv</a:t>
            </a:r>
            <a:r>
              <a:rPr lang="en-US" sz="135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5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35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35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og</a:t>
            </a:r>
            <a:r>
              <a:rPr lang="en-US" sz="135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5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offentlig</a:t>
            </a:r>
            <a:r>
              <a:rPr lang="en-US" sz="135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5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forvaltning</a:t>
            </a:r>
            <a:endParaRPr lang="en-US" sz="135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 defTabSz="685629"/>
            <a:r>
              <a:rPr lang="en-US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Verdiskaping</a:t>
            </a:r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6"/>
          <p:cNvSpPr txBox="1"/>
          <p:nvPr/>
        </p:nvSpPr>
        <p:spPr>
          <a:xfrm>
            <a:off x="5449385" y="2648892"/>
            <a:ext cx="1260933" cy="611698"/>
          </a:xfrm>
          <a:prstGeom prst="rect">
            <a:avLst/>
          </a:prstGeom>
          <a:noFill/>
        </p:spPr>
        <p:txBody>
          <a:bodyPr wrap="square" lIns="34282" tIns="17141" rIns="34282" bIns="17141" rtlCol="0">
            <a:spAutoFit/>
          </a:bodyPr>
          <a:lstStyle/>
          <a:p>
            <a:pPr algn="ctr" defTabSz="685629"/>
            <a:r>
              <a:rPr lang="en-US" sz="135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NTNU</a:t>
            </a:r>
          </a:p>
          <a:p>
            <a:pPr algn="ctr" defTabSz="685629"/>
            <a:r>
              <a:rPr lang="en-US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Utdanning</a:t>
            </a:r>
            <a:r>
              <a:rPr lang="en-US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2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og</a:t>
            </a:r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forskning</a:t>
            </a:r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7"/>
          <p:cNvSpPr txBox="1"/>
          <p:nvPr/>
        </p:nvSpPr>
        <p:spPr>
          <a:xfrm>
            <a:off x="6961828" y="2764092"/>
            <a:ext cx="1382972" cy="427032"/>
          </a:xfrm>
          <a:prstGeom prst="rect">
            <a:avLst/>
          </a:prstGeom>
          <a:noFill/>
        </p:spPr>
        <p:txBody>
          <a:bodyPr wrap="square" lIns="34282" tIns="17141" rIns="34282" bIns="17141" rtlCol="0">
            <a:spAutoFit/>
          </a:bodyPr>
          <a:lstStyle/>
          <a:p>
            <a:pPr algn="ctr" defTabSz="685629"/>
            <a:r>
              <a:rPr lang="en-US" sz="135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SINTEF</a:t>
            </a:r>
          </a:p>
          <a:p>
            <a:pPr algn="ctr" defTabSz="685629"/>
            <a:r>
              <a:rPr lang="en-US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Oppdragsforskning</a:t>
            </a:r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21"/>
          <p:cNvSpPr txBox="1"/>
          <p:nvPr/>
        </p:nvSpPr>
        <p:spPr>
          <a:xfrm>
            <a:off x="5040679" y="3477392"/>
            <a:ext cx="4284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smtClean="0">
                <a:latin typeface="Arial" charset="0"/>
                <a:ea typeface="Arial" charset="0"/>
                <a:cs typeface="Arial" charset="0"/>
              </a:rPr>
              <a:t>Samspillmodell </a:t>
            </a:r>
            <a:r>
              <a:rPr lang="nb-NO" sz="1400" b="1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nb-NO" sz="1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b-NO" sz="1400" dirty="0">
                <a:latin typeface="Arial" charset="0"/>
                <a:ea typeface="Arial" charset="0"/>
                <a:cs typeface="Arial" charset="0"/>
              </a:rPr>
              <a:t>ustrakt samarbeid med næringsliv og offentlig sektor gjennom felles prosjekter og forskningssentra</a:t>
            </a:r>
          </a:p>
          <a:p>
            <a:endParaRPr lang="nb-NO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5040679" y="4507802"/>
            <a:ext cx="3798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nb-NO" sz="1400" dirty="0">
                <a:latin typeface="Arial" panose="020B0604020202020204" pitchFamily="34" charset="0"/>
                <a:cs typeface="Arial" panose="020B0604020202020204" pitchFamily="34" charset="0"/>
              </a:rPr>
              <a:t>mer informasjon: </a:t>
            </a:r>
            <a:r>
              <a:rPr lang="nb-NO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ntnu.no/forskning/samarbeid-</a:t>
            </a:r>
            <a:r>
              <a:rPr lang="nb-NO" sz="14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sintef</a:t>
            </a:r>
            <a:endParaRPr lang="nb-N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Bilde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4435" b="29900"/>
          <a:stretch/>
        </p:blipFill>
        <p:spPr>
          <a:xfrm>
            <a:off x="444197" y="796103"/>
            <a:ext cx="1694952" cy="314794"/>
          </a:xfrm>
          <a:prstGeom prst="rect">
            <a:avLst/>
          </a:prstGeom>
        </p:spPr>
      </p:pic>
      <p:pic>
        <p:nvPicPr>
          <p:cNvPr id="25" name="Bild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379" y="725117"/>
            <a:ext cx="1727378" cy="35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1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Skjermfremvisning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Resultater:                og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Siv Ingrid Ekra</cp:lastModifiedBy>
  <cp:revision>111</cp:revision>
  <dcterms:created xsi:type="dcterms:W3CDTF">2013-06-10T16:56:09Z</dcterms:created>
  <dcterms:modified xsi:type="dcterms:W3CDTF">2017-10-31T10:08:57Z</dcterms:modified>
</cp:coreProperties>
</file>