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2"/>
  </p:notesMasterIdLst>
  <p:sldIdLst>
    <p:sldId id="273" r:id="rId5"/>
    <p:sldId id="1569" r:id="rId6"/>
    <p:sldId id="264" r:id="rId7"/>
    <p:sldId id="1570" r:id="rId8"/>
    <p:sldId id="262" r:id="rId9"/>
    <p:sldId id="1575" r:id="rId10"/>
    <p:sldId id="280" r:id="rId11"/>
    <p:sldId id="283" r:id="rId12"/>
    <p:sldId id="281" r:id="rId13"/>
    <p:sldId id="1574" r:id="rId14"/>
    <p:sldId id="1572" r:id="rId15"/>
    <p:sldId id="1579" r:id="rId16"/>
    <p:sldId id="1567" r:id="rId17"/>
    <p:sldId id="1551" r:id="rId18"/>
    <p:sldId id="1527" r:id="rId19"/>
    <p:sldId id="1553" r:id="rId20"/>
    <p:sldId id="277" r:id="rId21"/>
  </p:sldIdLst>
  <p:sldSz cx="12192000" cy="6858000"/>
  <p:notesSz cx="6858000" cy="9144000"/>
  <p:embeddedFontLst>
    <p:embeddedFont>
      <p:font typeface="Avenir Next LT Pro" panose="020B0504020202020204" pitchFamily="34" charset="0"/>
      <p:regular r:id="rId23"/>
      <p:bold r:id="rId24"/>
      <p:italic r:id="rId25"/>
      <p:boldItalic r:id="rId26"/>
    </p:embeddedFont>
    <p:embeddedFont>
      <p:font typeface="Avenir Next LT Pro Demi" panose="020B0704020202020204" pitchFamily="34" charset="0"/>
      <p:bold r:id="rId27"/>
      <p:boldItalic r:id="rId28"/>
    </p:embeddedFont>
    <p:embeddedFont>
      <p:font typeface="Calibri" panose="020F0502020204030204" pitchFamily="34" charset="0"/>
      <p:regular r:id="rId29"/>
      <p:bold r:id="rId30"/>
      <p:italic r:id="rId31"/>
      <p:boldItalic r:id="rId32"/>
    </p:embeddedFont>
    <p:embeddedFont>
      <p:font typeface="Open Sans" panose="020B0606030504020204" pitchFamily="34" charset="0"/>
      <p:regular r:id="rId33"/>
      <p:bold r:id="rId34"/>
      <p:italic r:id="rId35"/>
      <p:boldItalic r:id="rId36"/>
    </p:embeddedFont>
  </p:embeddedFontLst>
  <p:defaultTextStyle>
    <a:defPPr>
      <a:defRPr lang="en-US"/>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EBE4"/>
    <a:srgbClr val="F1EFE7"/>
    <a:srgbClr val="3250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903A4D-B7D0-472A-BFA5-A910E94FBD49}" v="20" dt="2022-11-03T15:03:54.986"/>
    <p1510:client id="{688D06DD-1731-4D24-B427-5C370131DC06}" v="5" dt="2022-11-03T11:18:24.037"/>
    <p1510:client id="{D0877ED2-CD2E-482B-8AFF-00E3DC34AF76}" v="45" dt="2022-11-03T07:15:10.5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7" d="100"/>
          <a:sy n="67" d="100"/>
        </p:scale>
        <p:origin x="55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font" Target="fonts/font12.fntdata"/><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7.fntdata"/><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i Alterskjær" userId="88ee98c1-4054-474c-aca5-e77de8222556" providerId="ADAL" clId="{0B903A4D-B7D0-472A-BFA5-A910E94FBD49}"/>
    <pc:docChg chg="undo custSel modSld">
      <pc:chgData name="Kari Alterskjær" userId="88ee98c1-4054-474c-aca5-e77de8222556" providerId="ADAL" clId="{0B903A4D-B7D0-472A-BFA5-A910E94FBD49}" dt="2022-11-03T15:06:29.720" v="19" actId="478"/>
      <pc:docMkLst>
        <pc:docMk/>
      </pc:docMkLst>
      <pc:sldChg chg="addSp delSp mod addAnim delAnim">
        <pc:chgData name="Kari Alterskjær" userId="88ee98c1-4054-474c-aca5-e77de8222556" providerId="ADAL" clId="{0B903A4D-B7D0-472A-BFA5-A910E94FBD49}" dt="2022-11-03T15:06:29.720" v="19" actId="478"/>
        <pc:sldMkLst>
          <pc:docMk/>
          <pc:sldMk cId="56368532" sldId="262"/>
        </pc:sldMkLst>
        <pc:picChg chg="add del">
          <ac:chgData name="Kari Alterskjær" userId="88ee98c1-4054-474c-aca5-e77de8222556" providerId="ADAL" clId="{0B903A4D-B7D0-472A-BFA5-A910E94FBD49}" dt="2022-11-03T15:06:29.720" v="19" actId="478"/>
          <ac:picMkLst>
            <pc:docMk/>
            <pc:sldMk cId="56368532" sldId="262"/>
            <ac:picMk id="30" creationId="{D9EB5FC7-5755-E37B-089F-276C6F6163D6}"/>
          </ac:picMkLst>
        </pc:picChg>
      </pc:sldChg>
      <pc:sldChg chg="addSp modSp mod modAnim">
        <pc:chgData name="Kari Alterskjær" userId="88ee98c1-4054-474c-aca5-e77de8222556" providerId="ADAL" clId="{0B903A4D-B7D0-472A-BFA5-A910E94FBD49}" dt="2022-11-03T11:19:52.079" v="10"/>
        <pc:sldMkLst>
          <pc:docMk/>
          <pc:sldMk cId="3101878431" sldId="1551"/>
        </pc:sldMkLst>
        <pc:spChg chg="mod">
          <ac:chgData name="Kari Alterskjær" userId="88ee98c1-4054-474c-aca5-e77de8222556" providerId="ADAL" clId="{0B903A4D-B7D0-472A-BFA5-A910E94FBD49}" dt="2022-11-03T11:19:31.561" v="8" actId="255"/>
          <ac:spMkLst>
            <pc:docMk/>
            <pc:sldMk cId="3101878431" sldId="1551"/>
            <ac:spMk id="3" creationId="{1B503D51-B9DC-4F13-8B6D-F817066C5618}"/>
          </ac:spMkLst>
        </pc:spChg>
        <pc:spChg chg="add mod">
          <ac:chgData name="Kari Alterskjær" userId="88ee98c1-4054-474c-aca5-e77de8222556" providerId="ADAL" clId="{0B903A4D-B7D0-472A-BFA5-A910E94FBD49}" dt="2022-11-03T11:18:27.096" v="2" actId="2085"/>
          <ac:spMkLst>
            <pc:docMk/>
            <pc:sldMk cId="3101878431" sldId="1551"/>
            <ac:spMk id="6" creationId="{12117C7E-3847-8360-8433-A750F7E298AC}"/>
          </ac:spMkLst>
        </pc:spChg>
      </pc:sldChg>
      <pc:sldChg chg="addSp modSp mod modAnim">
        <pc:chgData name="Kari Alterskjær" userId="88ee98c1-4054-474c-aca5-e77de8222556" providerId="ADAL" clId="{0B903A4D-B7D0-472A-BFA5-A910E94FBD49}" dt="2022-11-03T15:03:54.986" v="16"/>
        <pc:sldMkLst>
          <pc:docMk/>
          <pc:sldMk cId="3742384118" sldId="1572"/>
        </pc:sldMkLst>
        <pc:spChg chg="add mod">
          <ac:chgData name="Kari Alterskjær" userId="88ee98c1-4054-474c-aca5-e77de8222556" providerId="ADAL" clId="{0B903A4D-B7D0-472A-BFA5-A910E94FBD49}" dt="2022-11-03T15:03:40.764" v="15" actId="164"/>
          <ac:spMkLst>
            <pc:docMk/>
            <pc:sldMk cId="3742384118" sldId="1572"/>
            <ac:spMk id="3" creationId="{742792F2-121F-CC02-2C80-F2C3C603E0CD}"/>
          </ac:spMkLst>
        </pc:spChg>
        <pc:grpChg chg="add mod">
          <ac:chgData name="Kari Alterskjær" userId="88ee98c1-4054-474c-aca5-e77de8222556" providerId="ADAL" clId="{0B903A4D-B7D0-472A-BFA5-A910E94FBD49}" dt="2022-11-03T15:03:40.764" v="15" actId="164"/>
          <ac:grpSpMkLst>
            <pc:docMk/>
            <pc:sldMk cId="3742384118" sldId="1572"/>
            <ac:grpSpMk id="4" creationId="{F9657A5A-21D9-4CEF-5F13-407E1B6BACDC}"/>
          </ac:grpSpMkLst>
        </pc:grpChg>
        <pc:grpChg chg="mod">
          <ac:chgData name="Kari Alterskjær" userId="88ee98c1-4054-474c-aca5-e77de8222556" providerId="ADAL" clId="{0B903A4D-B7D0-472A-BFA5-A910E94FBD49}" dt="2022-11-03T15:03:40.764" v="15" actId="164"/>
          <ac:grpSpMkLst>
            <pc:docMk/>
            <pc:sldMk cId="3742384118" sldId="1572"/>
            <ac:grpSpMk id="35" creationId="{D8616C45-A608-4181-B20E-1FEC6DC9323E}"/>
          </ac:grpSpMkLst>
        </pc:grpChg>
      </pc:sldChg>
    </pc:docChg>
  </pc:docChgLst>
  <pc:docChgLst>
    <pc:chgData name="Kari Alterskjær" userId="88ee98c1-4054-474c-aca5-e77de8222556" providerId="ADAL" clId="{D0877ED2-CD2E-482B-8AFF-00E3DC34AF76}"/>
    <pc:docChg chg="undo custSel addSld delSld modSld sldOrd">
      <pc:chgData name="Kari Alterskjær" userId="88ee98c1-4054-474c-aca5-e77de8222556" providerId="ADAL" clId="{D0877ED2-CD2E-482B-8AFF-00E3DC34AF76}" dt="2022-11-03T11:00:32.255" v="3075"/>
      <pc:docMkLst>
        <pc:docMk/>
      </pc:docMkLst>
      <pc:sldChg chg="modSp del mod">
        <pc:chgData name="Kari Alterskjær" userId="88ee98c1-4054-474c-aca5-e77de8222556" providerId="ADAL" clId="{D0877ED2-CD2E-482B-8AFF-00E3DC34AF76}" dt="2022-10-26T12:07:52.347" v="731" actId="47"/>
        <pc:sldMkLst>
          <pc:docMk/>
          <pc:sldMk cId="1877131564" sldId="256"/>
        </pc:sldMkLst>
        <pc:spChg chg="mod">
          <ac:chgData name="Kari Alterskjær" userId="88ee98c1-4054-474c-aca5-e77de8222556" providerId="ADAL" clId="{D0877ED2-CD2E-482B-8AFF-00E3DC34AF76}" dt="2022-10-26T11:29:20.832" v="0"/>
          <ac:spMkLst>
            <pc:docMk/>
            <pc:sldMk cId="1877131564" sldId="256"/>
            <ac:spMk id="8" creationId="{0E91D0A5-AF21-41E3-A39F-BD9361645834}"/>
          </ac:spMkLst>
        </pc:spChg>
      </pc:sldChg>
      <pc:sldChg chg="del">
        <pc:chgData name="Kari Alterskjær" userId="88ee98c1-4054-474c-aca5-e77de8222556" providerId="ADAL" clId="{D0877ED2-CD2E-482B-8AFF-00E3DC34AF76}" dt="2022-10-26T12:07:55.127" v="732" actId="47"/>
        <pc:sldMkLst>
          <pc:docMk/>
          <pc:sldMk cId="4073778035" sldId="257"/>
        </pc:sldMkLst>
      </pc:sldChg>
      <pc:sldChg chg="del">
        <pc:chgData name="Kari Alterskjær" userId="88ee98c1-4054-474c-aca5-e77de8222556" providerId="ADAL" clId="{D0877ED2-CD2E-482B-8AFF-00E3DC34AF76}" dt="2022-10-26T12:07:56.449" v="733" actId="47"/>
        <pc:sldMkLst>
          <pc:docMk/>
          <pc:sldMk cId="2150419304" sldId="258"/>
        </pc:sldMkLst>
      </pc:sldChg>
      <pc:sldChg chg="del">
        <pc:chgData name="Kari Alterskjær" userId="88ee98c1-4054-474c-aca5-e77de8222556" providerId="ADAL" clId="{D0877ED2-CD2E-482B-8AFF-00E3DC34AF76}" dt="2022-10-26T12:07:57.664" v="734" actId="47"/>
        <pc:sldMkLst>
          <pc:docMk/>
          <pc:sldMk cId="2151619835" sldId="259"/>
        </pc:sldMkLst>
      </pc:sldChg>
      <pc:sldChg chg="del">
        <pc:chgData name="Kari Alterskjær" userId="88ee98c1-4054-474c-aca5-e77de8222556" providerId="ADAL" clId="{D0877ED2-CD2E-482B-8AFF-00E3DC34AF76}" dt="2022-10-26T12:07:58.440" v="735" actId="47"/>
        <pc:sldMkLst>
          <pc:docMk/>
          <pc:sldMk cId="411797829" sldId="260"/>
        </pc:sldMkLst>
      </pc:sldChg>
      <pc:sldChg chg="del">
        <pc:chgData name="Kari Alterskjær" userId="88ee98c1-4054-474c-aca5-e77de8222556" providerId="ADAL" clId="{D0877ED2-CD2E-482B-8AFF-00E3DC34AF76}" dt="2022-10-26T12:08:01.927" v="736" actId="47"/>
        <pc:sldMkLst>
          <pc:docMk/>
          <pc:sldMk cId="381929921" sldId="261"/>
        </pc:sldMkLst>
      </pc:sldChg>
      <pc:sldChg chg="addSp delSp modSp mod ord modAnim modNotesTx">
        <pc:chgData name="Kari Alterskjær" userId="88ee98c1-4054-474c-aca5-e77de8222556" providerId="ADAL" clId="{D0877ED2-CD2E-482B-8AFF-00E3DC34AF76}" dt="2022-11-03T10:55:59.836" v="2917"/>
        <pc:sldMkLst>
          <pc:docMk/>
          <pc:sldMk cId="56368532" sldId="262"/>
        </pc:sldMkLst>
        <pc:spChg chg="del">
          <ac:chgData name="Kari Alterskjær" userId="88ee98c1-4054-474c-aca5-e77de8222556" providerId="ADAL" clId="{D0877ED2-CD2E-482B-8AFF-00E3DC34AF76}" dt="2022-11-03T08:58:34.392" v="2230" actId="478"/>
          <ac:spMkLst>
            <pc:docMk/>
            <pc:sldMk cId="56368532" sldId="262"/>
            <ac:spMk id="2" creationId="{B36918A2-B62E-4AE0-84ED-E57D2A66B54A}"/>
          </ac:spMkLst>
        </pc:spChg>
        <pc:spChg chg="mod">
          <ac:chgData name="Kari Alterskjær" userId="88ee98c1-4054-474c-aca5-e77de8222556" providerId="ADAL" clId="{D0877ED2-CD2E-482B-8AFF-00E3DC34AF76}" dt="2022-11-03T10:55:18.851" v="2915" actId="20577"/>
          <ac:spMkLst>
            <pc:docMk/>
            <pc:sldMk cId="56368532" sldId="262"/>
            <ac:spMk id="3" creationId="{79177777-D4FB-400C-A6E7-63BEB8821A83}"/>
          </ac:spMkLst>
        </pc:spChg>
        <pc:spChg chg="del">
          <ac:chgData name="Kari Alterskjær" userId="88ee98c1-4054-474c-aca5-e77de8222556" providerId="ADAL" clId="{D0877ED2-CD2E-482B-8AFF-00E3DC34AF76}" dt="2022-10-26T12:47:10.359" v="996" actId="478"/>
          <ac:spMkLst>
            <pc:docMk/>
            <pc:sldMk cId="56368532" sldId="262"/>
            <ac:spMk id="5" creationId="{E1667C8B-1F50-49E5-A9C8-E92C502A9580}"/>
          </ac:spMkLst>
        </pc:spChg>
        <pc:spChg chg="mod">
          <ac:chgData name="Kari Alterskjær" userId="88ee98c1-4054-474c-aca5-e77de8222556" providerId="ADAL" clId="{D0877ED2-CD2E-482B-8AFF-00E3DC34AF76}" dt="2022-11-03T09:17:12.842" v="2353" actId="1076"/>
          <ac:spMkLst>
            <pc:docMk/>
            <pc:sldMk cId="56368532" sldId="262"/>
            <ac:spMk id="6" creationId="{BAB94BD8-7276-494A-91C8-7CEB83D754A2}"/>
          </ac:spMkLst>
        </pc:spChg>
        <pc:spChg chg="del">
          <ac:chgData name="Kari Alterskjær" userId="88ee98c1-4054-474c-aca5-e77de8222556" providerId="ADAL" clId="{D0877ED2-CD2E-482B-8AFF-00E3DC34AF76}" dt="2022-10-26T12:47:03.816" v="994" actId="478"/>
          <ac:spMkLst>
            <pc:docMk/>
            <pc:sldMk cId="56368532" sldId="262"/>
            <ac:spMk id="7" creationId="{CD4A37A6-620A-475B-AE49-A122F540A656}"/>
          </ac:spMkLst>
        </pc:spChg>
        <pc:spChg chg="add del mod">
          <ac:chgData name="Kari Alterskjær" userId="88ee98c1-4054-474c-aca5-e77de8222556" providerId="ADAL" clId="{D0877ED2-CD2E-482B-8AFF-00E3DC34AF76}" dt="2022-11-03T09:06:26.064" v="2302" actId="478"/>
          <ac:spMkLst>
            <pc:docMk/>
            <pc:sldMk cId="56368532" sldId="262"/>
            <ac:spMk id="8" creationId="{9684D057-9B3E-0723-9AA8-7CB45C71BA04}"/>
          </ac:spMkLst>
        </pc:spChg>
        <pc:spChg chg="add del mod">
          <ac:chgData name="Kari Alterskjær" userId="88ee98c1-4054-474c-aca5-e77de8222556" providerId="ADAL" clId="{D0877ED2-CD2E-482B-8AFF-00E3DC34AF76}" dt="2022-11-03T09:01:13.800" v="2288" actId="478"/>
          <ac:spMkLst>
            <pc:docMk/>
            <pc:sldMk cId="56368532" sldId="262"/>
            <ac:spMk id="10" creationId="{C4010F2E-2A92-7460-20B9-845445171583}"/>
          </ac:spMkLst>
        </pc:spChg>
        <pc:spChg chg="add del mod">
          <ac:chgData name="Kari Alterskjær" userId="88ee98c1-4054-474c-aca5-e77de8222556" providerId="ADAL" clId="{D0877ED2-CD2E-482B-8AFF-00E3DC34AF76}" dt="2022-11-03T09:01:09.833" v="2286" actId="478"/>
          <ac:spMkLst>
            <pc:docMk/>
            <pc:sldMk cId="56368532" sldId="262"/>
            <ac:spMk id="12" creationId="{DADA26E6-E349-91DB-BD9F-03BB56511828}"/>
          </ac:spMkLst>
        </pc:spChg>
        <pc:spChg chg="add del mod">
          <ac:chgData name="Kari Alterskjær" userId="88ee98c1-4054-474c-aca5-e77de8222556" providerId="ADAL" clId="{D0877ED2-CD2E-482B-8AFF-00E3DC34AF76}" dt="2022-11-03T09:01:17.126" v="2289" actId="478"/>
          <ac:spMkLst>
            <pc:docMk/>
            <pc:sldMk cId="56368532" sldId="262"/>
            <ac:spMk id="14" creationId="{94E43F23-7D81-3F2B-BFB2-980B15F0E925}"/>
          </ac:spMkLst>
        </pc:spChg>
        <pc:spChg chg="add del mod">
          <ac:chgData name="Kari Alterskjær" userId="88ee98c1-4054-474c-aca5-e77de8222556" providerId="ADAL" clId="{D0877ED2-CD2E-482B-8AFF-00E3DC34AF76}" dt="2022-11-03T09:01:00.606" v="2284"/>
          <ac:spMkLst>
            <pc:docMk/>
            <pc:sldMk cId="56368532" sldId="262"/>
            <ac:spMk id="16" creationId="{673B332B-A976-2F53-8898-90EE0553098F}"/>
          </ac:spMkLst>
        </pc:spChg>
        <pc:spChg chg="add del mod">
          <ac:chgData name="Kari Alterskjær" userId="88ee98c1-4054-474c-aca5-e77de8222556" providerId="ADAL" clId="{D0877ED2-CD2E-482B-8AFF-00E3DC34AF76}" dt="2022-11-03T09:01:00.157" v="2282"/>
          <ac:spMkLst>
            <pc:docMk/>
            <pc:sldMk cId="56368532" sldId="262"/>
            <ac:spMk id="18" creationId="{8E466E1B-7F39-E0DD-95D1-5D580F73A2AF}"/>
          </ac:spMkLst>
        </pc:spChg>
        <pc:spChg chg="add del mod">
          <ac:chgData name="Kari Alterskjær" userId="88ee98c1-4054-474c-aca5-e77de8222556" providerId="ADAL" clId="{D0877ED2-CD2E-482B-8AFF-00E3DC34AF76}" dt="2022-11-03T09:00:59.752" v="2280"/>
          <ac:spMkLst>
            <pc:docMk/>
            <pc:sldMk cId="56368532" sldId="262"/>
            <ac:spMk id="20" creationId="{E9BABBBE-0CE1-AC38-4A12-61849D7788B3}"/>
          </ac:spMkLst>
        </pc:spChg>
        <pc:spChg chg="add del mod">
          <ac:chgData name="Kari Alterskjær" userId="88ee98c1-4054-474c-aca5-e77de8222556" providerId="ADAL" clId="{D0877ED2-CD2E-482B-8AFF-00E3DC34AF76}" dt="2022-11-03T09:00:59.393" v="2278"/>
          <ac:spMkLst>
            <pc:docMk/>
            <pc:sldMk cId="56368532" sldId="262"/>
            <ac:spMk id="22" creationId="{06C4D46A-785A-529B-E155-DDDCF73192E7}"/>
          </ac:spMkLst>
        </pc:spChg>
        <pc:spChg chg="add mod ord">
          <ac:chgData name="Kari Alterskjær" userId="88ee98c1-4054-474c-aca5-e77de8222556" providerId="ADAL" clId="{D0877ED2-CD2E-482B-8AFF-00E3DC34AF76}" dt="2022-11-03T09:16:47.767" v="2348" actId="14100"/>
          <ac:spMkLst>
            <pc:docMk/>
            <pc:sldMk cId="56368532" sldId="262"/>
            <ac:spMk id="28" creationId="{26BE43F9-4697-B8DF-6E1E-CCECBC9160E1}"/>
          </ac:spMkLst>
        </pc:spChg>
        <pc:picChg chg="add del mod">
          <ac:chgData name="Kari Alterskjær" userId="88ee98c1-4054-474c-aca5-e77de8222556" providerId="ADAL" clId="{D0877ED2-CD2E-482B-8AFF-00E3DC34AF76}" dt="2022-11-03T09:06:26.064" v="2302" actId="478"/>
          <ac:picMkLst>
            <pc:docMk/>
            <pc:sldMk cId="56368532" sldId="262"/>
            <ac:picMk id="7" creationId="{65214146-CD4F-0E36-D7F1-2E40107E3501}"/>
          </ac:picMkLst>
        </pc:picChg>
        <pc:picChg chg="add del mod">
          <ac:chgData name="Kari Alterskjær" userId="88ee98c1-4054-474c-aca5-e77de8222556" providerId="ADAL" clId="{D0877ED2-CD2E-482B-8AFF-00E3DC34AF76}" dt="2022-11-03T09:01:32.872" v="2296" actId="478"/>
          <ac:picMkLst>
            <pc:docMk/>
            <pc:sldMk cId="56368532" sldId="262"/>
            <ac:picMk id="9" creationId="{54B2E3CA-4BCD-FBB1-D0DB-2A8893D338E3}"/>
          </ac:picMkLst>
        </pc:picChg>
        <pc:picChg chg="add del mod">
          <ac:chgData name="Kari Alterskjær" userId="88ee98c1-4054-474c-aca5-e77de8222556" providerId="ADAL" clId="{D0877ED2-CD2E-482B-8AFF-00E3DC34AF76}" dt="2022-11-03T09:01:31.434" v="2294" actId="478"/>
          <ac:picMkLst>
            <pc:docMk/>
            <pc:sldMk cId="56368532" sldId="262"/>
            <ac:picMk id="11" creationId="{8ABD6038-2E19-ED00-C71B-D6CC312B8640}"/>
          </ac:picMkLst>
        </pc:picChg>
        <pc:picChg chg="add del mod">
          <ac:chgData name="Kari Alterskjær" userId="88ee98c1-4054-474c-aca5-e77de8222556" providerId="ADAL" clId="{D0877ED2-CD2E-482B-8AFF-00E3DC34AF76}" dt="2022-11-03T09:01:32.244" v="2295" actId="478"/>
          <ac:picMkLst>
            <pc:docMk/>
            <pc:sldMk cId="56368532" sldId="262"/>
            <ac:picMk id="13" creationId="{311A0DB2-D4ED-EF8F-095E-B6F8CC88BEB6}"/>
          </ac:picMkLst>
        </pc:picChg>
        <pc:picChg chg="add del mod">
          <ac:chgData name="Kari Alterskjær" userId="88ee98c1-4054-474c-aca5-e77de8222556" providerId="ADAL" clId="{D0877ED2-CD2E-482B-8AFF-00E3DC34AF76}" dt="2022-11-03T09:01:00.606" v="2284"/>
          <ac:picMkLst>
            <pc:docMk/>
            <pc:sldMk cId="56368532" sldId="262"/>
            <ac:picMk id="15" creationId="{FCA0D431-C290-E3FF-4752-836F89F1D719}"/>
          </ac:picMkLst>
        </pc:picChg>
        <pc:picChg chg="add del mod">
          <ac:chgData name="Kari Alterskjær" userId="88ee98c1-4054-474c-aca5-e77de8222556" providerId="ADAL" clId="{D0877ED2-CD2E-482B-8AFF-00E3DC34AF76}" dt="2022-11-03T09:01:00.157" v="2282"/>
          <ac:picMkLst>
            <pc:docMk/>
            <pc:sldMk cId="56368532" sldId="262"/>
            <ac:picMk id="17" creationId="{882B80DD-75F5-4176-49B8-FAFD29E21F80}"/>
          </ac:picMkLst>
        </pc:picChg>
        <pc:picChg chg="add del mod">
          <ac:chgData name="Kari Alterskjær" userId="88ee98c1-4054-474c-aca5-e77de8222556" providerId="ADAL" clId="{D0877ED2-CD2E-482B-8AFF-00E3DC34AF76}" dt="2022-11-03T09:00:59.752" v="2280"/>
          <ac:picMkLst>
            <pc:docMk/>
            <pc:sldMk cId="56368532" sldId="262"/>
            <ac:picMk id="19" creationId="{1C0E6813-D55B-5A93-0F45-41E4E98E5CD1}"/>
          </ac:picMkLst>
        </pc:picChg>
        <pc:picChg chg="add del mod">
          <ac:chgData name="Kari Alterskjær" userId="88ee98c1-4054-474c-aca5-e77de8222556" providerId="ADAL" clId="{D0877ED2-CD2E-482B-8AFF-00E3DC34AF76}" dt="2022-11-03T09:00:59.393" v="2278"/>
          <ac:picMkLst>
            <pc:docMk/>
            <pc:sldMk cId="56368532" sldId="262"/>
            <ac:picMk id="21" creationId="{24DEB005-3B0D-07F6-C5AC-5F7CD681416C}"/>
          </ac:picMkLst>
        </pc:picChg>
        <pc:picChg chg="add del mod">
          <ac:chgData name="Kari Alterskjær" userId="88ee98c1-4054-474c-aca5-e77de8222556" providerId="ADAL" clId="{D0877ED2-CD2E-482B-8AFF-00E3DC34AF76}" dt="2022-11-03T09:01:29.762" v="2293" actId="478"/>
          <ac:picMkLst>
            <pc:docMk/>
            <pc:sldMk cId="56368532" sldId="262"/>
            <ac:picMk id="23" creationId="{9B5007DF-B4A7-1365-7A67-4978646AD8FD}"/>
          </ac:picMkLst>
        </pc:picChg>
        <pc:picChg chg="add del mod">
          <ac:chgData name="Kari Alterskjær" userId="88ee98c1-4054-474c-aca5-e77de8222556" providerId="ADAL" clId="{D0877ED2-CD2E-482B-8AFF-00E3DC34AF76}" dt="2022-11-03T09:03:29.907" v="2300" actId="478"/>
          <ac:picMkLst>
            <pc:docMk/>
            <pc:sldMk cId="56368532" sldId="262"/>
            <ac:picMk id="25" creationId="{DAA000F6-B5AD-6E08-0251-4BB0A8A5B4C3}"/>
          </ac:picMkLst>
        </pc:picChg>
        <pc:picChg chg="add mod">
          <ac:chgData name="Kari Alterskjær" userId="88ee98c1-4054-474c-aca5-e77de8222556" providerId="ADAL" clId="{D0877ED2-CD2E-482B-8AFF-00E3DC34AF76}" dt="2022-11-03T09:16:45.361" v="2347" actId="1076"/>
          <ac:picMkLst>
            <pc:docMk/>
            <pc:sldMk cId="56368532" sldId="262"/>
            <ac:picMk id="27" creationId="{4F4B859F-B727-7E8A-080F-3796560D5790}"/>
          </ac:picMkLst>
        </pc:picChg>
        <pc:picChg chg="add mod">
          <ac:chgData name="Kari Alterskjær" userId="88ee98c1-4054-474c-aca5-e77de8222556" providerId="ADAL" clId="{D0877ED2-CD2E-482B-8AFF-00E3DC34AF76}" dt="2022-11-03T10:55:34.730" v="2916" actId="14100"/>
          <ac:picMkLst>
            <pc:docMk/>
            <pc:sldMk cId="56368532" sldId="262"/>
            <ac:picMk id="30" creationId="{D9EB5FC7-5755-E37B-089F-276C6F6163D6}"/>
          </ac:picMkLst>
        </pc:picChg>
      </pc:sldChg>
      <pc:sldChg chg="del">
        <pc:chgData name="Kari Alterskjær" userId="88ee98c1-4054-474c-aca5-e77de8222556" providerId="ADAL" clId="{D0877ED2-CD2E-482B-8AFF-00E3DC34AF76}" dt="2022-10-26T13:06:00.900" v="1037" actId="47"/>
        <pc:sldMkLst>
          <pc:docMk/>
          <pc:sldMk cId="654625381" sldId="263"/>
        </pc:sldMkLst>
      </pc:sldChg>
      <pc:sldChg chg="addSp delSp modSp mod ord modClrScheme delAnim modAnim chgLayout">
        <pc:chgData name="Kari Alterskjær" userId="88ee98c1-4054-474c-aca5-e77de8222556" providerId="ADAL" clId="{D0877ED2-CD2E-482B-8AFF-00E3DC34AF76}" dt="2022-11-03T09:14:07.889" v="2327"/>
        <pc:sldMkLst>
          <pc:docMk/>
          <pc:sldMk cId="2685726919" sldId="264"/>
        </pc:sldMkLst>
        <pc:spChg chg="mod ord">
          <ac:chgData name="Kari Alterskjær" userId="88ee98c1-4054-474c-aca5-e77de8222556" providerId="ADAL" clId="{D0877ED2-CD2E-482B-8AFF-00E3DC34AF76}" dt="2022-11-03T07:09:42.196" v="1339" actId="700"/>
          <ac:spMkLst>
            <pc:docMk/>
            <pc:sldMk cId="2685726919" sldId="264"/>
            <ac:spMk id="2" creationId="{97FE59EB-43FF-40C2-BD66-409A07CE6588}"/>
          </ac:spMkLst>
        </pc:spChg>
        <pc:spChg chg="del mod">
          <ac:chgData name="Kari Alterskjær" userId="88ee98c1-4054-474c-aca5-e77de8222556" providerId="ADAL" clId="{D0877ED2-CD2E-482B-8AFF-00E3DC34AF76}" dt="2022-11-03T06:53:19.503" v="1316" actId="478"/>
          <ac:spMkLst>
            <pc:docMk/>
            <pc:sldMk cId="2685726919" sldId="264"/>
            <ac:spMk id="3" creationId="{0CC70BFB-C19A-4AA0-8130-ECCB85A79704}"/>
          </ac:spMkLst>
        </pc:spChg>
        <pc:spChg chg="del mod">
          <ac:chgData name="Kari Alterskjær" userId="88ee98c1-4054-474c-aca5-e77de8222556" providerId="ADAL" clId="{D0877ED2-CD2E-482B-8AFF-00E3DC34AF76}" dt="2022-11-03T07:09:19.028" v="1335" actId="478"/>
          <ac:spMkLst>
            <pc:docMk/>
            <pc:sldMk cId="2685726919" sldId="264"/>
            <ac:spMk id="4" creationId="{4328BE6B-D5AE-4777-9C1B-85C3F295E4E3}"/>
          </ac:spMkLst>
        </pc:spChg>
        <pc:spChg chg="del mod">
          <ac:chgData name="Kari Alterskjær" userId="88ee98c1-4054-474c-aca5-e77de8222556" providerId="ADAL" clId="{D0877ED2-CD2E-482B-8AFF-00E3DC34AF76}" dt="2022-11-03T07:09:11.007" v="1333" actId="478"/>
          <ac:spMkLst>
            <pc:docMk/>
            <pc:sldMk cId="2685726919" sldId="264"/>
            <ac:spMk id="5" creationId="{E8921517-E825-4C34-BE20-B79422E9F764}"/>
          </ac:spMkLst>
        </pc:spChg>
        <pc:spChg chg="del">
          <ac:chgData name="Kari Alterskjær" userId="88ee98c1-4054-474c-aca5-e77de8222556" providerId="ADAL" clId="{D0877ED2-CD2E-482B-8AFF-00E3DC34AF76}" dt="2022-11-03T06:53:27.216" v="1318" actId="478"/>
          <ac:spMkLst>
            <pc:docMk/>
            <pc:sldMk cId="2685726919" sldId="264"/>
            <ac:spMk id="6" creationId="{F1FBE844-D483-4977-9676-AD52A5CE96AC}"/>
          </ac:spMkLst>
        </pc:spChg>
        <pc:spChg chg="add del mod">
          <ac:chgData name="Kari Alterskjær" userId="88ee98c1-4054-474c-aca5-e77de8222556" providerId="ADAL" clId="{D0877ED2-CD2E-482B-8AFF-00E3DC34AF76}" dt="2022-11-03T06:53:24.494" v="1317" actId="478"/>
          <ac:spMkLst>
            <pc:docMk/>
            <pc:sldMk cId="2685726919" sldId="264"/>
            <ac:spMk id="16" creationId="{F30E3ABA-4A0E-DDBE-1085-72B50049ED52}"/>
          </ac:spMkLst>
        </pc:spChg>
        <pc:spChg chg="add del mod">
          <ac:chgData name="Kari Alterskjær" userId="88ee98c1-4054-474c-aca5-e77de8222556" providerId="ADAL" clId="{D0877ED2-CD2E-482B-8AFF-00E3DC34AF76}" dt="2022-11-03T07:09:15.314" v="1334" actId="478"/>
          <ac:spMkLst>
            <pc:docMk/>
            <pc:sldMk cId="2685726919" sldId="264"/>
            <ac:spMk id="24" creationId="{B4F2EC21-F55E-7B44-B96A-85D1BA4B6DD7}"/>
          </ac:spMkLst>
        </pc:spChg>
        <pc:spChg chg="add del mod">
          <ac:chgData name="Kari Alterskjær" userId="88ee98c1-4054-474c-aca5-e77de8222556" providerId="ADAL" clId="{D0877ED2-CD2E-482B-8AFF-00E3DC34AF76}" dt="2022-11-03T07:09:22.250" v="1336" actId="478"/>
          <ac:spMkLst>
            <pc:docMk/>
            <pc:sldMk cId="2685726919" sldId="264"/>
            <ac:spMk id="26" creationId="{0ED58376-49AE-5B74-3715-421BD3424566}"/>
          </ac:spMkLst>
        </pc:spChg>
        <pc:spChg chg="add del mod ord">
          <ac:chgData name="Kari Alterskjær" userId="88ee98c1-4054-474c-aca5-e77de8222556" providerId="ADAL" clId="{D0877ED2-CD2E-482B-8AFF-00E3DC34AF76}" dt="2022-11-03T07:09:49.045" v="1341" actId="478"/>
          <ac:spMkLst>
            <pc:docMk/>
            <pc:sldMk cId="2685726919" sldId="264"/>
            <ac:spMk id="27" creationId="{E6162545-184D-F1EB-95F9-BEC6D54436E3}"/>
          </ac:spMkLst>
        </pc:spChg>
        <pc:spChg chg="add del mod ord">
          <ac:chgData name="Kari Alterskjær" userId="88ee98c1-4054-474c-aca5-e77de8222556" providerId="ADAL" clId="{D0877ED2-CD2E-482B-8AFF-00E3DC34AF76}" dt="2022-11-03T07:09:46.299" v="1340" actId="478"/>
          <ac:spMkLst>
            <pc:docMk/>
            <pc:sldMk cId="2685726919" sldId="264"/>
            <ac:spMk id="28" creationId="{C7381716-1751-83EC-A667-C78BFC800C95}"/>
          </ac:spMkLst>
        </pc:spChg>
        <pc:spChg chg="add mod">
          <ac:chgData name="Kari Alterskjær" userId="88ee98c1-4054-474c-aca5-e77de8222556" providerId="ADAL" clId="{D0877ED2-CD2E-482B-8AFF-00E3DC34AF76}" dt="2022-11-03T07:13:55.101" v="1355" actId="164"/>
          <ac:spMkLst>
            <pc:docMk/>
            <pc:sldMk cId="2685726919" sldId="264"/>
            <ac:spMk id="32" creationId="{BD9A8B7A-1CBA-2F14-599A-438F048A8D57}"/>
          </ac:spMkLst>
        </pc:spChg>
        <pc:grpChg chg="add del mod">
          <ac:chgData name="Kari Alterskjær" userId="88ee98c1-4054-474c-aca5-e77de8222556" providerId="ADAL" clId="{D0877ED2-CD2E-482B-8AFF-00E3DC34AF76}" dt="2022-11-03T07:48:53.741" v="1375" actId="478"/>
          <ac:grpSpMkLst>
            <pc:docMk/>
            <pc:sldMk cId="2685726919" sldId="264"/>
            <ac:grpSpMk id="33" creationId="{95BD4863-75A5-0D4E-F701-C77814F88166}"/>
          </ac:grpSpMkLst>
        </pc:grpChg>
        <pc:grpChg chg="add del mod">
          <ac:chgData name="Kari Alterskjær" userId="88ee98c1-4054-474c-aca5-e77de8222556" providerId="ADAL" clId="{D0877ED2-CD2E-482B-8AFF-00E3DC34AF76}" dt="2022-11-03T09:13:23.564" v="2316" actId="478"/>
          <ac:grpSpMkLst>
            <pc:docMk/>
            <pc:sldMk cId="2685726919" sldId="264"/>
            <ac:grpSpMk id="39" creationId="{917F520D-C582-9A8A-308C-B6FB5540C387}"/>
          </ac:grpSpMkLst>
        </pc:grpChg>
        <pc:grpChg chg="add mod">
          <ac:chgData name="Kari Alterskjær" userId="88ee98c1-4054-474c-aca5-e77de8222556" providerId="ADAL" clId="{D0877ED2-CD2E-482B-8AFF-00E3DC34AF76}" dt="2022-11-03T09:14:05.814" v="2326" actId="164"/>
          <ac:grpSpMkLst>
            <pc:docMk/>
            <pc:sldMk cId="2685726919" sldId="264"/>
            <ac:grpSpMk id="42" creationId="{4EE4A982-5D28-51ED-EC35-D132412A3A40}"/>
          </ac:grpSpMkLst>
        </pc:grpChg>
        <pc:picChg chg="add mod">
          <ac:chgData name="Kari Alterskjær" userId="88ee98c1-4054-474c-aca5-e77de8222556" providerId="ADAL" clId="{D0877ED2-CD2E-482B-8AFF-00E3DC34AF76}" dt="2022-11-03T07:53:40.225" v="1408" actId="1076"/>
          <ac:picMkLst>
            <pc:docMk/>
            <pc:sldMk cId="2685726919" sldId="264"/>
            <ac:picMk id="8" creationId="{E27B0E4D-BB9E-72D5-A319-4A670EE88401}"/>
          </ac:picMkLst>
        </pc:picChg>
        <pc:picChg chg="add del mod">
          <ac:chgData name="Kari Alterskjær" userId="88ee98c1-4054-474c-aca5-e77de8222556" providerId="ADAL" clId="{D0877ED2-CD2E-482B-8AFF-00E3DC34AF76}" dt="2022-11-03T07:09:00.816" v="1332" actId="478"/>
          <ac:picMkLst>
            <pc:docMk/>
            <pc:sldMk cId="2685726919" sldId="264"/>
            <ac:picMk id="10" creationId="{AFB1016A-721A-66F4-D359-BC0D696E4441}"/>
          </ac:picMkLst>
        </pc:picChg>
        <pc:picChg chg="add del mod">
          <ac:chgData name="Kari Alterskjær" userId="88ee98c1-4054-474c-aca5-e77de8222556" providerId="ADAL" clId="{D0877ED2-CD2E-482B-8AFF-00E3DC34AF76}" dt="2022-11-03T06:53:06.602" v="1312" actId="478"/>
          <ac:picMkLst>
            <pc:docMk/>
            <pc:sldMk cId="2685726919" sldId="264"/>
            <ac:picMk id="12" creationId="{E38DB1B2-14A0-9394-D9FF-C99BDE58F33A}"/>
          </ac:picMkLst>
        </pc:picChg>
        <pc:picChg chg="add mod">
          <ac:chgData name="Kari Alterskjær" userId="88ee98c1-4054-474c-aca5-e77de8222556" providerId="ADAL" clId="{D0877ED2-CD2E-482B-8AFF-00E3DC34AF76}" dt="2022-11-03T07:59:06.581" v="1425" actId="1076"/>
          <ac:picMkLst>
            <pc:docMk/>
            <pc:sldMk cId="2685726919" sldId="264"/>
            <ac:picMk id="14" creationId="{645AA750-D7D3-FEDF-1901-173764B69D0B}"/>
          </ac:picMkLst>
        </pc:picChg>
        <pc:picChg chg="add mod ord topLvl">
          <ac:chgData name="Kari Alterskjær" userId="88ee98c1-4054-474c-aca5-e77de8222556" providerId="ADAL" clId="{D0877ED2-CD2E-482B-8AFF-00E3DC34AF76}" dt="2022-11-03T09:14:05.814" v="2326" actId="164"/>
          <ac:picMkLst>
            <pc:docMk/>
            <pc:sldMk cId="2685726919" sldId="264"/>
            <ac:picMk id="18" creationId="{1F39570C-595F-CE93-B0E4-E8FAC2EB72CE}"/>
          </ac:picMkLst>
        </pc:picChg>
        <pc:picChg chg="add del mod">
          <ac:chgData name="Kari Alterskjær" userId="88ee98c1-4054-474c-aca5-e77de8222556" providerId="ADAL" clId="{D0877ED2-CD2E-482B-8AFF-00E3DC34AF76}" dt="2022-11-03T07:06:40.109" v="1326" actId="478"/>
          <ac:picMkLst>
            <pc:docMk/>
            <pc:sldMk cId="2685726919" sldId="264"/>
            <ac:picMk id="20" creationId="{35B0294E-3B6D-E239-C67A-CA6EBF736754}"/>
          </ac:picMkLst>
        </pc:picChg>
        <pc:picChg chg="add mod">
          <ac:chgData name="Kari Alterskjær" userId="88ee98c1-4054-474c-aca5-e77de8222556" providerId="ADAL" clId="{D0877ED2-CD2E-482B-8AFF-00E3DC34AF76}" dt="2022-11-03T07:53:41.743" v="1409" actId="1076"/>
          <ac:picMkLst>
            <pc:docMk/>
            <pc:sldMk cId="2685726919" sldId="264"/>
            <ac:picMk id="22" creationId="{2329DE0F-0F2F-1B48-8FB6-0DC440CBF85A}"/>
          </ac:picMkLst>
        </pc:picChg>
        <pc:picChg chg="add del mod">
          <ac:chgData name="Kari Alterskjær" userId="88ee98c1-4054-474c-aca5-e77de8222556" providerId="ADAL" clId="{D0877ED2-CD2E-482B-8AFF-00E3DC34AF76}" dt="2022-11-03T07:51:57.701" v="1386" actId="478"/>
          <ac:picMkLst>
            <pc:docMk/>
            <pc:sldMk cId="2685726919" sldId="264"/>
            <ac:picMk id="29" creationId="{9F3AA06B-2466-4450-F6EF-1C61CA7CF538}"/>
          </ac:picMkLst>
        </pc:picChg>
        <pc:picChg chg="add del mod">
          <ac:chgData name="Kari Alterskjær" userId="88ee98c1-4054-474c-aca5-e77de8222556" providerId="ADAL" clId="{D0877ED2-CD2E-482B-8AFF-00E3DC34AF76}" dt="2022-11-03T07:48:57.158" v="1376" actId="478"/>
          <ac:picMkLst>
            <pc:docMk/>
            <pc:sldMk cId="2685726919" sldId="264"/>
            <ac:picMk id="30" creationId="{61F9BDFF-5F28-6469-D808-174592329051}"/>
          </ac:picMkLst>
        </pc:picChg>
        <pc:picChg chg="add mod">
          <ac:chgData name="Kari Alterskjær" userId="88ee98c1-4054-474c-aca5-e77de8222556" providerId="ADAL" clId="{D0877ED2-CD2E-482B-8AFF-00E3DC34AF76}" dt="2022-11-03T07:13:55.101" v="1355" actId="164"/>
          <ac:picMkLst>
            <pc:docMk/>
            <pc:sldMk cId="2685726919" sldId="264"/>
            <ac:picMk id="31" creationId="{D323943B-E8F8-F037-8E72-9B21E1E774E3}"/>
          </ac:picMkLst>
        </pc:picChg>
        <pc:picChg chg="add del mod">
          <ac:chgData name="Kari Alterskjær" userId="88ee98c1-4054-474c-aca5-e77de8222556" providerId="ADAL" clId="{D0877ED2-CD2E-482B-8AFF-00E3DC34AF76}" dt="2022-11-03T07:58:07.240" v="1417" actId="478"/>
          <ac:picMkLst>
            <pc:docMk/>
            <pc:sldMk cId="2685726919" sldId="264"/>
            <ac:picMk id="34" creationId="{790044C8-B428-EB7D-0987-A978CD194062}"/>
          </ac:picMkLst>
        </pc:picChg>
        <pc:picChg chg="add mod">
          <ac:chgData name="Kari Alterskjær" userId="88ee98c1-4054-474c-aca5-e77de8222556" providerId="ADAL" clId="{D0877ED2-CD2E-482B-8AFF-00E3DC34AF76}" dt="2022-11-03T07:59:02.980" v="1424" actId="1076"/>
          <ac:picMkLst>
            <pc:docMk/>
            <pc:sldMk cId="2685726919" sldId="264"/>
            <ac:picMk id="36" creationId="{27A7A99A-07B7-241E-0B09-DC3341557B9E}"/>
          </ac:picMkLst>
        </pc:picChg>
        <pc:picChg chg="add del mod topLvl">
          <ac:chgData name="Kari Alterskjær" userId="88ee98c1-4054-474c-aca5-e77de8222556" providerId="ADAL" clId="{D0877ED2-CD2E-482B-8AFF-00E3DC34AF76}" dt="2022-11-03T09:13:23.564" v="2316" actId="478"/>
          <ac:picMkLst>
            <pc:docMk/>
            <pc:sldMk cId="2685726919" sldId="264"/>
            <ac:picMk id="38" creationId="{D899C265-4289-A734-A83C-7FDB1D4021A9}"/>
          </ac:picMkLst>
        </pc:picChg>
        <pc:picChg chg="add mod">
          <ac:chgData name="Kari Alterskjær" userId="88ee98c1-4054-474c-aca5-e77de8222556" providerId="ADAL" clId="{D0877ED2-CD2E-482B-8AFF-00E3DC34AF76}" dt="2022-11-03T09:14:05.814" v="2326" actId="164"/>
          <ac:picMkLst>
            <pc:docMk/>
            <pc:sldMk cId="2685726919" sldId="264"/>
            <ac:picMk id="41" creationId="{94DB2526-BF49-78D3-7AB2-85EFD9A2CA5D}"/>
          </ac:picMkLst>
        </pc:picChg>
      </pc:sldChg>
      <pc:sldChg chg="del">
        <pc:chgData name="Kari Alterskjær" userId="88ee98c1-4054-474c-aca5-e77de8222556" providerId="ADAL" clId="{D0877ED2-CD2E-482B-8AFF-00E3DC34AF76}" dt="2022-10-26T13:06:01.174" v="1038" actId="47"/>
        <pc:sldMkLst>
          <pc:docMk/>
          <pc:sldMk cId="4217264398" sldId="265"/>
        </pc:sldMkLst>
      </pc:sldChg>
      <pc:sldChg chg="del">
        <pc:chgData name="Kari Alterskjær" userId="88ee98c1-4054-474c-aca5-e77de8222556" providerId="ADAL" clId="{D0877ED2-CD2E-482B-8AFF-00E3DC34AF76}" dt="2022-10-26T13:06:01.359" v="1039" actId="47"/>
        <pc:sldMkLst>
          <pc:docMk/>
          <pc:sldMk cId="845511946" sldId="266"/>
        </pc:sldMkLst>
      </pc:sldChg>
      <pc:sldChg chg="del">
        <pc:chgData name="Kari Alterskjær" userId="88ee98c1-4054-474c-aca5-e77de8222556" providerId="ADAL" clId="{D0877ED2-CD2E-482B-8AFF-00E3DC34AF76}" dt="2022-10-26T13:06:01.525" v="1040" actId="47"/>
        <pc:sldMkLst>
          <pc:docMk/>
          <pc:sldMk cId="1527058791" sldId="267"/>
        </pc:sldMkLst>
      </pc:sldChg>
      <pc:sldChg chg="del">
        <pc:chgData name="Kari Alterskjær" userId="88ee98c1-4054-474c-aca5-e77de8222556" providerId="ADAL" clId="{D0877ED2-CD2E-482B-8AFF-00E3DC34AF76}" dt="2022-10-26T13:06:01.670" v="1041" actId="47"/>
        <pc:sldMkLst>
          <pc:docMk/>
          <pc:sldMk cId="1239094370" sldId="268"/>
        </pc:sldMkLst>
      </pc:sldChg>
      <pc:sldChg chg="del">
        <pc:chgData name="Kari Alterskjær" userId="88ee98c1-4054-474c-aca5-e77de8222556" providerId="ADAL" clId="{D0877ED2-CD2E-482B-8AFF-00E3DC34AF76}" dt="2022-10-26T13:06:01.843" v="1042" actId="47"/>
        <pc:sldMkLst>
          <pc:docMk/>
          <pc:sldMk cId="1529033371" sldId="269"/>
        </pc:sldMkLst>
      </pc:sldChg>
      <pc:sldChg chg="del">
        <pc:chgData name="Kari Alterskjær" userId="88ee98c1-4054-474c-aca5-e77de8222556" providerId="ADAL" clId="{D0877ED2-CD2E-482B-8AFF-00E3DC34AF76}" dt="2022-10-26T13:06:02.009" v="1043" actId="47"/>
        <pc:sldMkLst>
          <pc:docMk/>
          <pc:sldMk cId="1217541702" sldId="270"/>
        </pc:sldMkLst>
      </pc:sldChg>
      <pc:sldChg chg="del">
        <pc:chgData name="Kari Alterskjær" userId="88ee98c1-4054-474c-aca5-e77de8222556" providerId="ADAL" clId="{D0877ED2-CD2E-482B-8AFF-00E3DC34AF76}" dt="2022-10-26T13:06:02.184" v="1044" actId="47"/>
        <pc:sldMkLst>
          <pc:docMk/>
          <pc:sldMk cId="3584702422" sldId="271"/>
        </pc:sldMkLst>
      </pc:sldChg>
      <pc:sldChg chg="del">
        <pc:chgData name="Kari Alterskjær" userId="88ee98c1-4054-474c-aca5-e77de8222556" providerId="ADAL" clId="{D0877ED2-CD2E-482B-8AFF-00E3DC34AF76}" dt="2022-10-26T13:06:02.856" v="1045" actId="47"/>
        <pc:sldMkLst>
          <pc:docMk/>
          <pc:sldMk cId="3816935819" sldId="272"/>
        </pc:sldMkLst>
      </pc:sldChg>
      <pc:sldChg chg="addSp delSp modSp mod ord">
        <pc:chgData name="Kari Alterskjær" userId="88ee98c1-4054-474c-aca5-e77de8222556" providerId="ADAL" clId="{D0877ED2-CD2E-482B-8AFF-00E3DC34AF76}" dt="2022-10-26T12:00:34.720" v="632" actId="1076"/>
        <pc:sldMkLst>
          <pc:docMk/>
          <pc:sldMk cId="3645524178" sldId="273"/>
        </pc:sldMkLst>
        <pc:spChg chg="del">
          <ac:chgData name="Kari Alterskjær" userId="88ee98c1-4054-474c-aca5-e77de8222556" providerId="ADAL" clId="{D0877ED2-CD2E-482B-8AFF-00E3DC34AF76}" dt="2022-10-26T11:59:31.793" v="624" actId="478"/>
          <ac:spMkLst>
            <pc:docMk/>
            <pc:sldMk cId="3645524178" sldId="273"/>
            <ac:spMk id="2" creationId="{52C0C538-B243-4BD9-875B-E2EBC21CFBF9}"/>
          </ac:spMkLst>
        </pc:spChg>
        <pc:spChg chg="mod">
          <ac:chgData name="Kari Alterskjær" userId="88ee98c1-4054-474c-aca5-e77de8222556" providerId="ADAL" clId="{D0877ED2-CD2E-482B-8AFF-00E3DC34AF76}" dt="2022-10-26T12:00:31.184" v="631" actId="1076"/>
          <ac:spMkLst>
            <pc:docMk/>
            <pc:sldMk cId="3645524178" sldId="273"/>
            <ac:spMk id="3" creationId="{80864C94-B2ED-4202-8531-C222F836F825}"/>
          </ac:spMkLst>
        </pc:spChg>
        <pc:spChg chg="mod">
          <ac:chgData name="Kari Alterskjær" userId="88ee98c1-4054-474c-aca5-e77de8222556" providerId="ADAL" clId="{D0877ED2-CD2E-482B-8AFF-00E3DC34AF76}" dt="2022-10-26T12:00:34.720" v="632" actId="1076"/>
          <ac:spMkLst>
            <pc:docMk/>
            <pc:sldMk cId="3645524178" sldId="273"/>
            <ac:spMk id="5" creationId="{0A8194FC-194C-4850-BA8D-D946B5C895C9}"/>
          </ac:spMkLst>
        </pc:spChg>
        <pc:picChg chg="add mod ord modCrop">
          <ac:chgData name="Kari Alterskjær" userId="88ee98c1-4054-474c-aca5-e77de8222556" providerId="ADAL" clId="{D0877ED2-CD2E-482B-8AFF-00E3DC34AF76}" dt="2022-10-26T12:00:25.968" v="630" actId="732"/>
          <ac:picMkLst>
            <pc:docMk/>
            <pc:sldMk cId="3645524178" sldId="273"/>
            <ac:picMk id="7" creationId="{C2E15465-84D1-D159-C07D-16C2D0187CEE}"/>
          </ac:picMkLst>
        </pc:picChg>
      </pc:sldChg>
      <pc:sldChg chg="del">
        <pc:chgData name="Kari Alterskjær" userId="88ee98c1-4054-474c-aca5-e77de8222556" providerId="ADAL" clId="{D0877ED2-CD2E-482B-8AFF-00E3DC34AF76}" dt="2022-10-26T13:06:03.077" v="1046" actId="47"/>
        <pc:sldMkLst>
          <pc:docMk/>
          <pc:sldMk cId="3495273753" sldId="274"/>
        </pc:sldMkLst>
      </pc:sldChg>
      <pc:sldChg chg="del">
        <pc:chgData name="Kari Alterskjær" userId="88ee98c1-4054-474c-aca5-e77de8222556" providerId="ADAL" clId="{D0877ED2-CD2E-482B-8AFF-00E3DC34AF76}" dt="2022-10-26T13:06:03.236" v="1047" actId="47"/>
        <pc:sldMkLst>
          <pc:docMk/>
          <pc:sldMk cId="3586293483" sldId="275"/>
        </pc:sldMkLst>
      </pc:sldChg>
      <pc:sldChg chg="del">
        <pc:chgData name="Kari Alterskjær" userId="88ee98c1-4054-474c-aca5-e77de8222556" providerId="ADAL" clId="{D0877ED2-CD2E-482B-8AFF-00E3DC34AF76}" dt="2022-10-26T13:06:03.395" v="1048" actId="47"/>
        <pc:sldMkLst>
          <pc:docMk/>
          <pc:sldMk cId="3100790792" sldId="276"/>
        </pc:sldMkLst>
      </pc:sldChg>
      <pc:sldChg chg="modSp add del mod setBg">
        <pc:chgData name="Kari Alterskjær" userId="88ee98c1-4054-474c-aca5-e77de8222556" providerId="ADAL" clId="{D0877ED2-CD2E-482B-8AFF-00E3DC34AF76}" dt="2022-11-03T10:59:31.023" v="3067" actId="20577"/>
        <pc:sldMkLst>
          <pc:docMk/>
          <pc:sldMk cId="3619707978" sldId="277"/>
        </pc:sldMkLst>
        <pc:spChg chg="mod">
          <ac:chgData name="Kari Alterskjær" userId="88ee98c1-4054-474c-aca5-e77de8222556" providerId="ADAL" clId="{D0877ED2-CD2E-482B-8AFF-00E3DC34AF76}" dt="2022-11-03T10:59:31.023" v="3067" actId="20577"/>
          <ac:spMkLst>
            <pc:docMk/>
            <pc:sldMk cId="3619707978" sldId="277"/>
            <ac:spMk id="2" creationId="{157530C2-16C0-4717-A3D6-713AE1A5DC50}"/>
          </ac:spMkLst>
        </pc:spChg>
        <pc:spChg chg="mod">
          <ac:chgData name="Kari Alterskjær" userId="88ee98c1-4054-474c-aca5-e77de8222556" providerId="ADAL" clId="{D0877ED2-CD2E-482B-8AFF-00E3DC34AF76}" dt="2022-11-03T10:58:48.530" v="3039" actId="207"/>
          <ac:spMkLst>
            <pc:docMk/>
            <pc:sldMk cId="3619707978" sldId="277"/>
            <ac:spMk id="5" creationId="{166B2363-71E1-4FB2-9674-DE102F53C4B2}"/>
          </ac:spMkLst>
        </pc:spChg>
      </pc:sldChg>
      <pc:sldChg chg="modSp add del mod modNotesTx">
        <pc:chgData name="Kari Alterskjær" userId="88ee98c1-4054-474c-aca5-e77de8222556" providerId="ADAL" clId="{D0877ED2-CD2E-482B-8AFF-00E3DC34AF76}" dt="2022-10-26T12:55:43.551" v="1015" actId="47"/>
        <pc:sldMkLst>
          <pc:docMk/>
          <pc:sldMk cId="3259552664" sldId="278"/>
        </pc:sldMkLst>
        <pc:spChg chg="mod">
          <ac:chgData name="Kari Alterskjær" userId="88ee98c1-4054-474c-aca5-e77de8222556" providerId="ADAL" clId="{D0877ED2-CD2E-482B-8AFF-00E3DC34AF76}" dt="2022-10-26T11:45:50.777" v="126" actId="1076"/>
          <ac:spMkLst>
            <pc:docMk/>
            <pc:sldMk cId="3259552664" sldId="278"/>
            <ac:spMk id="2" creationId="{FECE06EF-CAE0-446C-8EDB-DACAACCA9BBF}"/>
          </ac:spMkLst>
        </pc:spChg>
        <pc:spChg chg="mod">
          <ac:chgData name="Kari Alterskjær" userId="88ee98c1-4054-474c-aca5-e77de8222556" providerId="ADAL" clId="{D0877ED2-CD2E-482B-8AFF-00E3DC34AF76}" dt="2022-10-26T12:03:06.633" v="677" actId="208"/>
          <ac:spMkLst>
            <pc:docMk/>
            <pc:sldMk cId="3259552664" sldId="278"/>
            <ac:spMk id="16" creationId="{590DEDFB-6A6A-4957-9CD6-7FD515711AA5}"/>
          </ac:spMkLst>
        </pc:spChg>
      </pc:sldChg>
      <pc:sldChg chg="addSp delSp modSp add del mod">
        <pc:chgData name="Kari Alterskjær" userId="88ee98c1-4054-474c-aca5-e77de8222556" providerId="ADAL" clId="{D0877ED2-CD2E-482B-8AFF-00E3DC34AF76}" dt="2022-10-26T12:02:32.010" v="673" actId="47"/>
        <pc:sldMkLst>
          <pc:docMk/>
          <pc:sldMk cId="508661131" sldId="279"/>
        </pc:sldMkLst>
        <pc:spChg chg="del">
          <ac:chgData name="Kari Alterskjær" userId="88ee98c1-4054-474c-aca5-e77de8222556" providerId="ADAL" clId="{D0877ED2-CD2E-482B-8AFF-00E3DC34AF76}" dt="2022-10-26T11:46:02.227" v="127" actId="478"/>
          <ac:spMkLst>
            <pc:docMk/>
            <pc:sldMk cId="508661131" sldId="279"/>
            <ac:spMk id="2" creationId="{FECE06EF-CAE0-446C-8EDB-DACAACCA9BBF}"/>
          </ac:spMkLst>
        </pc:spChg>
        <pc:spChg chg="add del mod">
          <ac:chgData name="Kari Alterskjær" userId="88ee98c1-4054-474c-aca5-e77de8222556" providerId="ADAL" clId="{D0877ED2-CD2E-482B-8AFF-00E3DC34AF76}" dt="2022-10-26T11:46:05" v="129" actId="478"/>
          <ac:spMkLst>
            <pc:docMk/>
            <pc:sldMk cId="508661131" sldId="279"/>
            <ac:spMk id="4" creationId="{3CDDE9B3-CD55-3247-C89B-5A491D64CA9B}"/>
          </ac:spMkLst>
        </pc:spChg>
        <pc:spChg chg="add mod">
          <ac:chgData name="Kari Alterskjær" userId="88ee98c1-4054-474c-aca5-e77de8222556" providerId="ADAL" clId="{D0877ED2-CD2E-482B-8AFF-00E3DC34AF76}" dt="2022-10-26T11:46:06.043" v="130"/>
          <ac:spMkLst>
            <pc:docMk/>
            <pc:sldMk cId="508661131" sldId="279"/>
            <ac:spMk id="8" creationId="{98ED18D1-03E1-EFDC-DEFF-176603E94F7C}"/>
          </ac:spMkLst>
        </pc:spChg>
        <pc:spChg chg="add mod">
          <ac:chgData name="Kari Alterskjær" userId="88ee98c1-4054-474c-aca5-e77de8222556" providerId="ADAL" clId="{D0877ED2-CD2E-482B-8AFF-00E3DC34AF76}" dt="2022-10-26T11:46:06.043" v="130"/>
          <ac:spMkLst>
            <pc:docMk/>
            <pc:sldMk cId="508661131" sldId="279"/>
            <ac:spMk id="11" creationId="{3D003951-D207-0B23-882C-583140B477F2}"/>
          </ac:spMkLst>
        </pc:spChg>
        <pc:spChg chg="del">
          <ac:chgData name="Kari Alterskjær" userId="88ee98c1-4054-474c-aca5-e77de8222556" providerId="ADAL" clId="{D0877ED2-CD2E-482B-8AFF-00E3DC34AF76}" dt="2022-10-26T11:46:03.243" v="128" actId="478"/>
          <ac:spMkLst>
            <pc:docMk/>
            <pc:sldMk cId="508661131" sldId="279"/>
            <ac:spMk id="16" creationId="{590DEDFB-6A6A-4957-9CD6-7FD515711AA5}"/>
          </ac:spMkLst>
        </pc:spChg>
      </pc:sldChg>
      <pc:sldChg chg="addSp delSp modSp add mod modClrScheme modAnim chgLayout">
        <pc:chgData name="Kari Alterskjær" userId="88ee98c1-4054-474c-aca5-e77de8222556" providerId="ADAL" clId="{D0877ED2-CD2E-482B-8AFF-00E3DC34AF76}" dt="2022-11-03T09:45:10.952" v="2829" actId="255"/>
        <pc:sldMkLst>
          <pc:docMk/>
          <pc:sldMk cId="1797073141" sldId="280"/>
        </pc:sldMkLst>
        <pc:spChg chg="add mod ord">
          <ac:chgData name="Kari Alterskjær" userId="88ee98c1-4054-474c-aca5-e77de8222556" providerId="ADAL" clId="{D0877ED2-CD2E-482B-8AFF-00E3DC34AF76}" dt="2022-11-03T09:45:10.952" v="2829" actId="255"/>
          <ac:spMkLst>
            <pc:docMk/>
            <pc:sldMk cId="1797073141" sldId="280"/>
            <ac:spMk id="2" creationId="{0BAB06DD-289D-EF59-788C-EB50AC98F0C6}"/>
          </ac:spMkLst>
        </pc:spChg>
        <pc:spChg chg="add del mod">
          <ac:chgData name="Kari Alterskjær" userId="88ee98c1-4054-474c-aca5-e77de8222556" providerId="ADAL" clId="{D0877ED2-CD2E-482B-8AFF-00E3DC34AF76}" dt="2022-11-03T09:28:08.020" v="2548"/>
          <ac:spMkLst>
            <pc:docMk/>
            <pc:sldMk cId="1797073141" sldId="280"/>
            <ac:spMk id="3" creationId="{7A90B911-31A3-0609-9EDC-5F8D6EF3C24F}"/>
          </ac:spMkLst>
        </pc:spChg>
        <pc:spChg chg="add del mod">
          <ac:chgData name="Kari Alterskjær" userId="88ee98c1-4054-474c-aca5-e77de8222556" providerId="ADAL" clId="{D0877ED2-CD2E-482B-8AFF-00E3DC34AF76}" dt="2022-10-26T11:46:16.448" v="133" actId="478"/>
          <ac:spMkLst>
            <pc:docMk/>
            <pc:sldMk cId="1797073141" sldId="280"/>
            <ac:spMk id="4" creationId="{25369BCF-EA7B-670A-FD26-992C9A89B8F1}"/>
          </ac:spMkLst>
        </pc:spChg>
        <pc:spChg chg="add del mod">
          <ac:chgData name="Kari Alterskjær" userId="88ee98c1-4054-474c-aca5-e77de8222556" providerId="ADAL" clId="{D0877ED2-CD2E-482B-8AFF-00E3DC34AF76}" dt="2022-11-03T09:37:22.505" v="2737" actId="478"/>
          <ac:spMkLst>
            <pc:docMk/>
            <pc:sldMk cId="1797073141" sldId="280"/>
            <ac:spMk id="4" creationId="{3A73B465-5465-7A9F-60A8-7891E3B7C95C}"/>
          </ac:spMkLst>
        </pc:spChg>
        <pc:spChg chg="add mod">
          <ac:chgData name="Kari Alterskjær" userId="88ee98c1-4054-474c-aca5-e77de8222556" providerId="ADAL" clId="{D0877ED2-CD2E-482B-8AFF-00E3DC34AF76}" dt="2022-11-03T09:30:08.317" v="2567" actId="14100"/>
          <ac:spMkLst>
            <pc:docMk/>
            <pc:sldMk cId="1797073141" sldId="280"/>
            <ac:spMk id="6" creationId="{E9BC2F58-8F55-B41A-93CD-4F8FB811E73C}"/>
          </ac:spMkLst>
        </pc:spChg>
        <pc:spChg chg="mod topLvl">
          <ac:chgData name="Kari Alterskjær" userId="88ee98c1-4054-474c-aca5-e77de8222556" providerId="ADAL" clId="{D0877ED2-CD2E-482B-8AFF-00E3DC34AF76}" dt="2022-11-03T09:43:32.309" v="2801" actId="14100"/>
          <ac:spMkLst>
            <pc:docMk/>
            <pc:sldMk cId="1797073141" sldId="280"/>
            <ac:spMk id="9" creationId="{EB6A90AE-6FBE-40D6-89E9-0360E3161A25}"/>
          </ac:spMkLst>
        </pc:spChg>
        <pc:spChg chg="del">
          <ac:chgData name="Kari Alterskjær" userId="88ee98c1-4054-474c-aca5-e77de8222556" providerId="ADAL" clId="{D0877ED2-CD2E-482B-8AFF-00E3DC34AF76}" dt="2022-10-26T12:59:03.288" v="1023" actId="478"/>
          <ac:spMkLst>
            <pc:docMk/>
            <pc:sldMk cId="1797073141" sldId="280"/>
            <ac:spMk id="11" creationId="{86959331-1CF5-4BA1-8D82-B6E148FFE95D}"/>
          </ac:spMkLst>
        </pc:spChg>
        <pc:spChg chg="add del mod">
          <ac:chgData name="Kari Alterskjær" userId="88ee98c1-4054-474c-aca5-e77de8222556" providerId="ADAL" clId="{D0877ED2-CD2E-482B-8AFF-00E3DC34AF76}" dt="2022-11-03T09:37:22.505" v="2737" actId="478"/>
          <ac:spMkLst>
            <pc:docMk/>
            <pc:sldMk cId="1797073141" sldId="280"/>
            <ac:spMk id="12" creationId="{7082FCEA-916B-6055-696B-F8224851D08C}"/>
          </ac:spMkLst>
        </pc:spChg>
        <pc:spChg chg="add mod ord">
          <ac:chgData name="Kari Alterskjær" userId="88ee98c1-4054-474c-aca5-e77de8222556" providerId="ADAL" clId="{D0877ED2-CD2E-482B-8AFF-00E3DC34AF76}" dt="2022-11-03T09:44:20.220" v="2824" actId="113"/>
          <ac:spMkLst>
            <pc:docMk/>
            <pc:sldMk cId="1797073141" sldId="280"/>
            <ac:spMk id="13" creationId="{28332B62-D70B-0A2E-5B2B-0406690F9A7D}"/>
          </ac:spMkLst>
        </pc:spChg>
        <pc:spChg chg="add del mod">
          <ac:chgData name="Kari Alterskjær" userId="88ee98c1-4054-474c-aca5-e77de8222556" providerId="ADAL" clId="{D0877ED2-CD2E-482B-8AFF-00E3DC34AF76}" dt="2022-11-03T09:37:22.505" v="2737" actId="478"/>
          <ac:spMkLst>
            <pc:docMk/>
            <pc:sldMk cId="1797073141" sldId="280"/>
            <ac:spMk id="14" creationId="{82FE0317-4623-30DD-757D-792A186DC58E}"/>
          </ac:spMkLst>
        </pc:spChg>
        <pc:spChg chg="del">
          <ac:chgData name="Kari Alterskjær" userId="88ee98c1-4054-474c-aca5-e77de8222556" providerId="ADAL" clId="{D0877ED2-CD2E-482B-8AFF-00E3DC34AF76}" dt="2022-10-26T11:46:14.393" v="132" actId="478"/>
          <ac:spMkLst>
            <pc:docMk/>
            <pc:sldMk cId="1797073141" sldId="280"/>
            <ac:spMk id="14" creationId="{D8197BD2-39F1-401E-BFF8-E92C9A21BA26}"/>
          </ac:spMkLst>
        </pc:spChg>
        <pc:spChg chg="del">
          <ac:chgData name="Kari Alterskjær" userId="88ee98c1-4054-474c-aca5-e77de8222556" providerId="ADAL" clId="{D0877ED2-CD2E-482B-8AFF-00E3DC34AF76}" dt="2022-10-26T11:46:11.462" v="131" actId="478"/>
          <ac:spMkLst>
            <pc:docMk/>
            <pc:sldMk cId="1797073141" sldId="280"/>
            <ac:spMk id="15" creationId="{5F0C1E4A-71D3-4B65-A606-F457D3535BF0}"/>
          </ac:spMkLst>
        </pc:spChg>
        <pc:spChg chg="add del mod">
          <ac:chgData name="Kari Alterskjær" userId="88ee98c1-4054-474c-aca5-e77de8222556" providerId="ADAL" clId="{D0877ED2-CD2E-482B-8AFF-00E3DC34AF76}" dt="2022-10-26T12:54:42.574" v="1006" actId="478"/>
          <ac:spMkLst>
            <pc:docMk/>
            <pc:sldMk cId="1797073141" sldId="280"/>
            <ac:spMk id="21" creationId="{6A4104D8-F00F-FE61-4BF5-F921A2CA8C5B}"/>
          </ac:spMkLst>
        </pc:spChg>
        <pc:spChg chg="add mod ord">
          <ac:chgData name="Kari Alterskjær" userId="88ee98c1-4054-474c-aca5-e77de8222556" providerId="ADAL" clId="{D0877ED2-CD2E-482B-8AFF-00E3DC34AF76}" dt="2022-11-03T09:43:00.985" v="2793" actId="1076"/>
          <ac:spMkLst>
            <pc:docMk/>
            <pc:sldMk cId="1797073141" sldId="280"/>
            <ac:spMk id="26" creationId="{1F95B708-EC3B-7B0B-9457-235420BA43E9}"/>
          </ac:spMkLst>
        </pc:spChg>
        <pc:spChg chg="add mod ord">
          <ac:chgData name="Kari Alterskjær" userId="88ee98c1-4054-474c-aca5-e77de8222556" providerId="ADAL" clId="{D0877ED2-CD2E-482B-8AFF-00E3DC34AF76}" dt="2022-11-03T09:43:10.618" v="2795" actId="14100"/>
          <ac:spMkLst>
            <pc:docMk/>
            <pc:sldMk cId="1797073141" sldId="280"/>
            <ac:spMk id="27" creationId="{286A627A-60E6-059B-8866-7991451B666E}"/>
          </ac:spMkLst>
        </pc:spChg>
        <pc:grpChg chg="del mod">
          <ac:chgData name="Kari Alterskjær" userId="88ee98c1-4054-474c-aca5-e77de8222556" providerId="ADAL" clId="{D0877ED2-CD2E-482B-8AFF-00E3DC34AF76}" dt="2022-10-26T12:59:48.687" v="1030" actId="165"/>
          <ac:grpSpMkLst>
            <pc:docMk/>
            <pc:sldMk cId="1797073141" sldId="280"/>
            <ac:grpSpMk id="3" creationId="{08C2BDB8-26FD-4FA0-99BC-0280E4C89E42}"/>
          </ac:grpSpMkLst>
        </pc:grpChg>
        <pc:grpChg chg="del mod topLvl">
          <ac:chgData name="Kari Alterskjær" userId="88ee98c1-4054-474c-aca5-e77de8222556" providerId="ADAL" clId="{D0877ED2-CD2E-482B-8AFF-00E3DC34AF76}" dt="2022-11-03T09:18:26.996" v="2357" actId="478"/>
          <ac:grpSpMkLst>
            <pc:docMk/>
            <pc:sldMk cId="1797073141" sldId="280"/>
            <ac:grpSpMk id="8" creationId="{18D0AA5B-922D-47C4-A889-0F9B3EE29F33}"/>
          </ac:grpSpMkLst>
        </pc:grpChg>
        <pc:grpChg chg="add mod">
          <ac:chgData name="Kari Alterskjær" userId="88ee98c1-4054-474c-aca5-e77de8222556" providerId="ADAL" clId="{D0877ED2-CD2E-482B-8AFF-00E3DC34AF76}" dt="2022-11-03T09:43:14.602" v="2796" actId="1076"/>
          <ac:grpSpMkLst>
            <pc:docMk/>
            <pc:sldMk cId="1797073141" sldId="280"/>
            <ac:grpSpMk id="15" creationId="{EA55F471-980F-5890-3815-4D75325A259C}"/>
          </ac:grpSpMkLst>
        </pc:grpChg>
        <pc:grpChg chg="add del mod">
          <ac:chgData name="Kari Alterskjær" userId="88ee98c1-4054-474c-aca5-e77de8222556" providerId="ADAL" clId="{D0877ED2-CD2E-482B-8AFF-00E3DC34AF76}" dt="2022-11-03T09:18:28.815" v="2358" actId="478"/>
          <ac:grpSpMkLst>
            <pc:docMk/>
            <pc:sldMk cId="1797073141" sldId="280"/>
            <ac:grpSpMk id="17" creationId="{E4F5EF80-24FB-4CC0-E8D0-D7F1CDFB532C}"/>
          </ac:grpSpMkLst>
        </pc:grpChg>
        <pc:grpChg chg="add mod">
          <ac:chgData name="Kari Alterskjær" userId="88ee98c1-4054-474c-aca5-e77de8222556" providerId="ADAL" clId="{D0877ED2-CD2E-482B-8AFF-00E3DC34AF76}" dt="2022-11-03T09:43:24.550" v="2799" actId="1076"/>
          <ac:grpSpMkLst>
            <pc:docMk/>
            <pc:sldMk cId="1797073141" sldId="280"/>
            <ac:grpSpMk id="22" creationId="{0E957586-584F-80F6-45DA-B6DF79A9DFCE}"/>
          </ac:grpSpMkLst>
        </pc:grpChg>
        <pc:grpChg chg="add mod">
          <ac:chgData name="Kari Alterskjær" userId="88ee98c1-4054-474c-aca5-e77de8222556" providerId="ADAL" clId="{D0877ED2-CD2E-482B-8AFF-00E3DC34AF76}" dt="2022-11-03T09:43:00.985" v="2793" actId="1076"/>
          <ac:grpSpMkLst>
            <pc:docMk/>
            <pc:sldMk cId="1797073141" sldId="280"/>
            <ac:grpSpMk id="28" creationId="{88D40371-D11B-0DC5-3EC8-F9AFA2DD2570}"/>
          </ac:grpSpMkLst>
        </pc:grpChg>
        <pc:picChg chg="mod">
          <ac:chgData name="Kari Alterskjær" userId="88ee98c1-4054-474c-aca5-e77de8222556" providerId="ADAL" clId="{D0877ED2-CD2E-482B-8AFF-00E3DC34AF76}" dt="2022-10-26T12:59:48.687" v="1030" actId="165"/>
          <ac:picMkLst>
            <pc:docMk/>
            <pc:sldMk cId="1797073141" sldId="280"/>
            <ac:picMk id="5" creationId="{188B8E14-3773-4BDF-AA52-FEA6495DA0C9}"/>
          </ac:picMkLst>
        </pc:picChg>
        <pc:picChg chg="mod">
          <ac:chgData name="Kari Alterskjær" userId="88ee98c1-4054-474c-aca5-e77de8222556" providerId="ADAL" clId="{D0877ED2-CD2E-482B-8AFF-00E3DC34AF76}" dt="2022-10-26T12:59:48.687" v="1030" actId="165"/>
          <ac:picMkLst>
            <pc:docMk/>
            <pc:sldMk cId="1797073141" sldId="280"/>
            <ac:picMk id="7" creationId="{15B78104-DF86-4F67-B3B1-76D444B30FAC}"/>
          </ac:picMkLst>
        </pc:picChg>
        <pc:picChg chg="del mod">
          <ac:chgData name="Kari Alterskjær" userId="88ee98c1-4054-474c-aca5-e77de8222556" providerId="ADAL" clId="{D0877ED2-CD2E-482B-8AFF-00E3DC34AF76}" dt="2022-11-03T09:18:29.958" v="2360" actId="478"/>
          <ac:picMkLst>
            <pc:docMk/>
            <pc:sldMk cId="1797073141" sldId="280"/>
            <ac:picMk id="10" creationId="{9D9682E9-6517-4567-B3F9-1EE7067322BB}"/>
          </ac:picMkLst>
        </pc:picChg>
        <pc:picChg chg="add del mod">
          <ac:chgData name="Kari Alterskjær" userId="88ee98c1-4054-474c-aca5-e77de8222556" providerId="ADAL" clId="{D0877ED2-CD2E-482B-8AFF-00E3DC34AF76}" dt="2022-11-03T09:37:22.505" v="2737" actId="478"/>
          <ac:picMkLst>
            <pc:docMk/>
            <pc:sldMk cId="1797073141" sldId="280"/>
            <ac:picMk id="11" creationId="{2FEB999E-73BE-75DF-CE70-6FB81C9C6CEA}"/>
          </ac:picMkLst>
        </pc:picChg>
        <pc:picChg chg="del">
          <ac:chgData name="Kari Alterskjær" userId="88ee98c1-4054-474c-aca5-e77de8222556" providerId="ADAL" clId="{D0877ED2-CD2E-482B-8AFF-00E3DC34AF76}" dt="2022-10-26T12:54:39.091" v="1005" actId="478"/>
          <ac:picMkLst>
            <pc:docMk/>
            <pc:sldMk cId="1797073141" sldId="280"/>
            <ac:picMk id="12" creationId="{3B913020-7F94-45DF-8474-6C1ADF01AEA6}"/>
          </ac:picMkLst>
        </pc:picChg>
        <pc:picChg chg="add del mod">
          <ac:chgData name="Kari Alterskjær" userId="88ee98c1-4054-474c-aca5-e77de8222556" providerId="ADAL" clId="{D0877ED2-CD2E-482B-8AFF-00E3DC34AF76}" dt="2022-11-03T09:18:29.500" v="2359" actId="478"/>
          <ac:picMkLst>
            <pc:docMk/>
            <pc:sldMk cId="1797073141" sldId="280"/>
            <ac:picMk id="16" creationId="{7808BA8F-0F7C-3206-F2B3-28C39D92B1C2}"/>
          </ac:picMkLst>
        </pc:picChg>
        <pc:picChg chg="mod modCrop">
          <ac:chgData name="Kari Alterskjær" userId="88ee98c1-4054-474c-aca5-e77de8222556" providerId="ADAL" clId="{D0877ED2-CD2E-482B-8AFF-00E3DC34AF76}" dt="2022-10-26T12:55:07.351" v="1009" actId="732"/>
          <ac:picMkLst>
            <pc:docMk/>
            <pc:sldMk cId="1797073141" sldId="280"/>
            <ac:picMk id="18" creationId="{BA705B88-C370-A725-537A-ECF4C2B7FA93}"/>
          </ac:picMkLst>
        </pc:picChg>
        <pc:picChg chg="mod">
          <ac:chgData name="Kari Alterskjær" userId="88ee98c1-4054-474c-aca5-e77de8222556" providerId="ADAL" clId="{D0877ED2-CD2E-482B-8AFF-00E3DC34AF76}" dt="2022-10-26T12:54:18.772" v="1002"/>
          <ac:picMkLst>
            <pc:docMk/>
            <pc:sldMk cId="1797073141" sldId="280"/>
            <ac:picMk id="19" creationId="{F1CA1350-A0E6-5846-6EB6-C1AF5E16E317}"/>
          </ac:picMkLst>
        </pc:picChg>
        <pc:picChg chg="mod">
          <ac:chgData name="Kari Alterskjær" userId="88ee98c1-4054-474c-aca5-e77de8222556" providerId="ADAL" clId="{D0877ED2-CD2E-482B-8AFF-00E3DC34AF76}" dt="2022-11-03T09:39:02.396" v="2750"/>
          <ac:picMkLst>
            <pc:docMk/>
            <pc:sldMk cId="1797073141" sldId="280"/>
            <ac:picMk id="20" creationId="{13224020-90A5-A41B-051F-7D1D5893AB9A}"/>
          </ac:picMkLst>
        </pc:picChg>
        <pc:picChg chg="mod">
          <ac:chgData name="Kari Alterskjær" userId="88ee98c1-4054-474c-aca5-e77de8222556" providerId="ADAL" clId="{D0877ED2-CD2E-482B-8AFF-00E3DC34AF76}" dt="2022-11-03T09:39:02.396" v="2750"/>
          <ac:picMkLst>
            <pc:docMk/>
            <pc:sldMk cId="1797073141" sldId="280"/>
            <ac:picMk id="21" creationId="{9C44490E-1C72-5DC8-9E9E-1725650CF500}"/>
          </ac:picMkLst>
        </pc:picChg>
        <pc:picChg chg="mod">
          <ac:chgData name="Kari Alterskjær" userId="88ee98c1-4054-474c-aca5-e77de8222556" providerId="ADAL" clId="{D0877ED2-CD2E-482B-8AFF-00E3DC34AF76}" dt="2022-11-03T09:39:14.078" v="2753"/>
          <ac:picMkLst>
            <pc:docMk/>
            <pc:sldMk cId="1797073141" sldId="280"/>
            <ac:picMk id="23" creationId="{965CF667-1570-D0C4-A249-A286A6D86FB4}"/>
          </ac:picMkLst>
        </pc:picChg>
        <pc:picChg chg="mod">
          <ac:chgData name="Kari Alterskjær" userId="88ee98c1-4054-474c-aca5-e77de8222556" providerId="ADAL" clId="{D0877ED2-CD2E-482B-8AFF-00E3DC34AF76}" dt="2022-11-03T09:39:14.078" v="2753"/>
          <ac:picMkLst>
            <pc:docMk/>
            <pc:sldMk cId="1797073141" sldId="280"/>
            <ac:picMk id="24" creationId="{35EED340-8C19-73AA-49C6-E0868BFDDC69}"/>
          </ac:picMkLst>
        </pc:picChg>
        <pc:picChg chg="add mod modCrop">
          <ac:chgData name="Kari Alterskjær" userId="88ee98c1-4054-474c-aca5-e77de8222556" providerId="ADAL" clId="{D0877ED2-CD2E-482B-8AFF-00E3DC34AF76}" dt="2022-11-03T09:43:00.985" v="2793" actId="1076"/>
          <ac:picMkLst>
            <pc:docMk/>
            <pc:sldMk cId="1797073141" sldId="280"/>
            <ac:picMk id="25" creationId="{54CB905A-D88F-CC66-2259-37904C8E51EB}"/>
          </ac:picMkLst>
        </pc:picChg>
        <pc:picChg chg="add mod">
          <ac:chgData name="Kari Alterskjær" userId="88ee98c1-4054-474c-aca5-e77de8222556" providerId="ADAL" clId="{D0877ED2-CD2E-482B-8AFF-00E3DC34AF76}" dt="2022-11-03T09:43:00.985" v="2793" actId="1076"/>
          <ac:picMkLst>
            <pc:docMk/>
            <pc:sldMk cId="1797073141" sldId="280"/>
            <ac:picMk id="1026" creationId="{582AF63B-EF4A-C38C-9BC1-6083158BFA13}"/>
          </ac:picMkLst>
        </pc:picChg>
      </pc:sldChg>
      <pc:sldChg chg="addSp delSp modSp add mod">
        <pc:chgData name="Kari Alterskjær" userId="88ee98c1-4054-474c-aca5-e77de8222556" providerId="ADAL" clId="{D0877ED2-CD2E-482B-8AFF-00E3DC34AF76}" dt="2022-11-03T09:17:52.082" v="2355" actId="2085"/>
        <pc:sldMkLst>
          <pc:docMk/>
          <pc:sldMk cId="37364466" sldId="281"/>
        </pc:sldMkLst>
        <pc:spChg chg="add del mod">
          <ac:chgData name="Kari Alterskjær" userId="88ee98c1-4054-474c-aca5-e77de8222556" providerId="ADAL" clId="{D0877ED2-CD2E-482B-8AFF-00E3DC34AF76}" dt="2022-10-26T11:46:25.057" v="137" actId="478"/>
          <ac:spMkLst>
            <pc:docMk/>
            <pc:sldMk cId="37364466" sldId="281"/>
            <ac:spMk id="4" creationId="{06127511-324D-FF44-FA9F-359E97D4A376}"/>
          </ac:spMkLst>
        </pc:spChg>
        <pc:spChg chg="add mod">
          <ac:chgData name="Kari Alterskjær" userId="88ee98c1-4054-474c-aca5-e77de8222556" providerId="ADAL" clId="{D0877ED2-CD2E-482B-8AFF-00E3DC34AF76}" dt="2022-11-03T09:17:52.082" v="2355" actId="2085"/>
          <ac:spMkLst>
            <pc:docMk/>
            <pc:sldMk cId="37364466" sldId="281"/>
            <ac:spMk id="7" creationId="{257CDBB9-9937-D1AF-F0B3-FCF1A66A9EF9}"/>
          </ac:spMkLst>
        </pc:spChg>
        <pc:spChg chg="mod">
          <ac:chgData name="Kari Alterskjær" userId="88ee98c1-4054-474c-aca5-e77de8222556" providerId="ADAL" clId="{D0877ED2-CD2E-482B-8AFF-00E3DC34AF76}" dt="2022-10-26T12:02:55.897" v="675" actId="208"/>
          <ac:spMkLst>
            <pc:docMk/>
            <pc:sldMk cId="37364466" sldId="281"/>
            <ac:spMk id="9" creationId="{2CB38279-64A0-42CD-A352-4E1B91F63BF4}"/>
          </ac:spMkLst>
        </pc:spChg>
        <pc:spChg chg="add mod">
          <ac:chgData name="Kari Alterskjær" userId="88ee98c1-4054-474c-aca5-e77de8222556" providerId="ADAL" clId="{D0877ED2-CD2E-482B-8AFF-00E3DC34AF76}" dt="2022-11-03T08:51:55.975" v="1716" actId="20577"/>
          <ac:spMkLst>
            <pc:docMk/>
            <pc:sldMk cId="37364466" sldId="281"/>
            <ac:spMk id="10" creationId="{17E4C49B-B892-08A8-D23E-6025B1671A27}"/>
          </ac:spMkLst>
        </pc:spChg>
        <pc:spChg chg="del">
          <ac:chgData name="Kari Alterskjær" userId="88ee98c1-4054-474c-aca5-e77de8222556" providerId="ADAL" clId="{D0877ED2-CD2E-482B-8AFF-00E3DC34AF76}" dt="2022-10-26T11:46:23.441" v="136" actId="478"/>
          <ac:spMkLst>
            <pc:docMk/>
            <pc:sldMk cId="37364466" sldId="281"/>
            <ac:spMk id="12" creationId="{4745BFE0-C2D8-47A5-A3BE-644F98FF2379}"/>
          </ac:spMkLst>
        </pc:spChg>
        <pc:spChg chg="del">
          <ac:chgData name="Kari Alterskjær" userId="88ee98c1-4054-474c-aca5-e77de8222556" providerId="ADAL" clId="{D0877ED2-CD2E-482B-8AFF-00E3DC34AF76}" dt="2022-10-26T11:46:22.619" v="135" actId="478"/>
          <ac:spMkLst>
            <pc:docMk/>
            <pc:sldMk cId="37364466" sldId="281"/>
            <ac:spMk id="13" creationId="{705713D2-EE0D-4708-AC8F-E35C1838D1B8}"/>
          </ac:spMkLst>
        </pc:spChg>
        <pc:spChg chg="mod">
          <ac:chgData name="Kari Alterskjær" userId="88ee98c1-4054-474c-aca5-e77de8222556" providerId="ADAL" clId="{D0877ED2-CD2E-482B-8AFF-00E3DC34AF76}" dt="2022-11-03T08:56:55.255" v="2229" actId="113"/>
          <ac:spMkLst>
            <pc:docMk/>
            <pc:sldMk cId="37364466" sldId="281"/>
            <ac:spMk id="14" creationId="{1788E696-E7BF-4F56-95D2-0322A69AAC21}"/>
          </ac:spMkLst>
        </pc:spChg>
      </pc:sldChg>
      <pc:sldChg chg="modSp add del mod ord">
        <pc:chgData name="Kari Alterskjær" userId="88ee98c1-4054-474c-aca5-e77de8222556" providerId="ADAL" clId="{D0877ED2-CD2E-482B-8AFF-00E3DC34AF76}" dt="2022-11-03T09:30:25.411" v="2568" actId="47"/>
        <pc:sldMkLst>
          <pc:docMk/>
          <pc:sldMk cId="2267616473" sldId="282"/>
        </pc:sldMkLst>
        <pc:spChg chg="mod">
          <ac:chgData name="Kari Alterskjær" userId="88ee98c1-4054-474c-aca5-e77de8222556" providerId="ADAL" clId="{D0877ED2-CD2E-482B-8AFF-00E3DC34AF76}" dt="2022-10-26T12:58:38.703" v="1022" actId="14100"/>
          <ac:spMkLst>
            <pc:docMk/>
            <pc:sldMk cId="2267616473" sldId="282"/>
            <ac:spMk id="2" creationId="{BE2A33F1-0D06-4A04-8DE1-CD406C87ECC8}"/>
          </ac:spMkLst>
        </pc:spChg>
        <pc:spChg chg="mod">
          <ac:chgData name="Kari Alterskjær" userId="88ee98c1-4054-474c-aca5-e77de8222556" providerId="ADAL" clId="{D0877ED2-CD2E-482B-8AFF-00E3DC34AF76}" dt="2022-10-26T12:57:56.361" v="1018" actId="255"/>
          <ac:spMkLst>
            <pc:docMk/>
            <pc:sldMk cId="2267616473" sldId="282"/>
            <ac:spMk id="3" creationId="{377C7E2B-161E-4189-865A-3491187EE08E}"/>
          </ac:spMkLst>
        </pc:spChg>
        <pc:spChg chg="mod">
          <ac:chgData name="Kari Alterskjær" userId="88ee98c1-4054-474c-aca5-e77de8222556" providerId="ADAL" clId="{D0877ED2-CD2E-482B-8AFF-00E3DC34AF76}" dt="2022-10-26T12:58:09.880" v="1020" actId="2711"/>
          <ac:spMkLst>
            <pc:docMk/>
            <pc:sldMk cId="2267616473" sldId="282"/>
            <ac:spMk id="4" creationId="{BBD8AD65-2997-4D1E-AE9E-0A7EF05AE9FF}"/>
          </ac:spMkLst>
        </pc:spChg>
        <pc:spChg chg="mod">
          <ac:chgData name="Kari Alterskjær" userId="88ee98c1-4054-474c-aca5-e77de8222556" providerId="ADAL" clId="{D0877ED2-CD2E-482B-8AFF-00E3DC34AF76}" dt="2022-10-26T12:03:14.968" v="678" actId="208"/>
          <ac:spMkLst>
            <pc:docMk/>
            <pc:sldMk cId="2267616473" sldId="282"/>
            <ac:spMk id="10" creationId="{CB822DEC-9AB2-4E1A-885F-B4D6DA56FB0B}"/>
          </ac:spMkLst>
        </pc:spChg>
      </pc:sldChg>
      <pc:sldChg chg="add ord">
        <pc:chgData name="Kari Alterskjær" userId="88ee98c1-4054-474c-aca5-e77de8222556" providerId="ADAL" clId="{D0877ED2-CD2E-482B-8AFF-00E3DC34AF76}" dt="2022-11-03T10:47:58.854" v="2861"/>
        <pc:sldMkLst>
          <pc:docMk/>
          <pc:sldMk cId="1397479464" sldId="283"/>
        </pc:sldMkLst>
      </pc:sldChg>
      <pc:sldChg chg="modSp add del mod ord modNotesTx">
        <pc:chgData name="Kari Alterskjær" userId="88ee98c1-4054-474c-aca5-e77de8222556" providerId="ADAL" clId="{D0877ED2-CD2E-482B-8AFF-00E3DC34AF76}" dt="2022-11-03T10:57:04.031" v="2918" actId="47"/>
        <pc:sldMkLst>
          <pc:docMk/>
          <pc:sldMk cId="2148653849" sldId="284"/>
        </pc:sldMkLst>
        <pc:spChg chg="mod">
          <ac:chgData name="Kari Alterskjær" userId="88ee98c1-4054-474c-aca5-e77de8222556" providerId="ADAL" clId="{D0877ED2-CD2E-482B-8AFF-00E3DC34AF76}" dt="2022-11-03T08:02:35.251" v="1451" actId="20578"/>
          <ac:spMkLst>
            <pc:docMk/>
            <pc:sldMk cId="2148653849" sldId="284"/>
            <ac:spMk id="4" creationId="{4328BE6B-D5AE-4777-9C1B-85C3F295E4E3}"/>
          </ac:spMkLst>
        </pc:spChg>
        <pc:spChg chg="mod">
          <ac:chgData name="Kari Alterskjær" userId="88ee98c1-4054-474c-aca5-e77de8222556" providerId="ADAL" clId="{D0877ED2-CD2E-482B-8AFF-00E3DC34AF76}" dt="2022-11-03T09:46:50.190" v="2834" actId="20577"/>
          <ac:spMkLst>
            <pc:docMk/>
            <pc:sldMk cId="2148653849" sldId="284"/>
            <ac:spMk id="5" creationId="{E8921517-E825-4C34-BE20-B79422E9F764}"/>
          </ac:spMkLst>
        </pc:spChg>
      </pc:sldChg>
      <pc:sldChg chg="new del">
        <pc:chgData name="Kari Alterskjær" userId="88ee98c1-4054-474c-aca5-e77de8222556" providerId="ADAL" clId="{D0877ED2-CD2E-482B-8AFF-00E3DC34AF76}" dt="2022-10-26T11:34:07.384" v="5" actId="680"/>
        <pc:sldMkLst>
          <pc:docMk/>
          <pc:sldMk cId="3331017673" sldId="284"/>
        </pc:sldMkLst>
      </pc:sldChg>
      <pc:sldChg chg="add">
        <pc:chgData name="Kari Alterskjær" userId="88ee98c1-4054-474c-aca5-e77de8222556" providerId="ADAL" clId="{D0877ED2-CD2E-482B-8AFF-00E3DC34AF76}" dt="2022-10-26T12:14:04.639" v="765"/>
        <pc:sldMkLst>
          <pc:docMk/>
          <pc:sldMk cId="939946481" sldId="1527"/>
        </pc:sldMkLst>
      </pc:sldChg>
      <pc:sldChg chg="modSp add mod modAnim">
        <pc:chgData name="Kari Alterskjær" userId="88ee98c1-4054-474c-aca5-e77de8222556" providerId="ADAL" clId="{D0877ED2-CD2E-482B-8AFF-00E3DC34AF76}" dt="2022-11-03T11:00:32.255" v="3075"/>
        <pc:sldMkLst>
          <pc:docMk/>
          <pc:sldMk cId="3101878431" sldId="1551"/>
        </pc:sldMkLst>
        <pc:spChg chg="mod">
          <ac:chgData name="Kari Alterskjær" userId="88ee98c1-4054-474c-aca5-e77de8222556" providerId="ADAL" clId="{D0877ED2-CD2E-482B-8AFF-00E3DC34AF76}" dt="2022-10-26T12:15:38.323" v="769" actId="1076"/>
          <ac:spMkLst>
            <pc:docMk/>
            <pc:sldMk cId="3101878431" sldId="1551"/>
            <ac:spMk id="3" creationId="{1B503D51-B9DC-4F13-8B6D-F817066C5618}"/>
          </ac:spMkLst>
        </pc:spChg>
      </pc:sldChg>
      <pc:sldChg chg="add del">
        <pc:chgData name="Kari Alterskjær" userId="88ee98c1-4054-474c-aca5-e77de8222556" providerId="ADAL" clId="{D0877ED2-CD2E-482B-8AFF-00E3DC34AF76}" dt="2022-10-26T13:06:06.131" v="1051" actId="47"/>
        <pc:sldMkLst>
          <pc:docMk/>
          <pc:sldMk cId="2854567825" sldId="1553"/>
        </pc:sldMkLst>
      </pc:sldChg>
      <pc:sldChg chg="add">
        <pc:chgData name="Kari Alterskjær" userId="88ee98c1-4054-474c-aca5-e77de8222556" providerId="ADAL" clId="{D0877ED2-CD2E-482B-8AFF-00E3DC34AF76}" dt="2022-10-26T12:14:04.639" v="765"/>
        <pc:sldMkLst>
          <pc:docMk/>
          <pc:sldMk cId="1741904263" sldId="1567"/>
        </pc:sldMkLst>
      </pc:sldChg>
      <pc:sldChg chg="modSp add del mod">
        <pc:chgData name="Kari Alterskjær" userId="88ee98c1-4054-474c-aca5-e77de8222556" providerId="ADAL" clId="{D0877ED2-CD2E-482B-8AFF-00E3DC34AF76}" dt="2022-11-03T09:33:19.763" v="2603" actId="47"/>
        <pc:sldMkLst>
          <pc:docMk/>
          <pc:sldMk cId="451261497" sldId="1568"/>
        </pc:sldMkLst>
        <pc:spChg chg="mod">
          <ac:chgData name="Kari Alterskjær" userId="88ee98c1-4054-474c-aca5-e77de8222556" providerId="ADAL" clId="{D0877ED2-CD2E-482B-8AFF-00E3DC34AF76}" dt="2022-10-26T13:07:24.877" v="1192" actId="20577"/>
          <ac:spMkLst>
            <pc:docMk/>
            <pc:sldMk cId="451261497" sldId="1568"/>
            <ac:spMk id="4" creationId="{4328BE6B-D5AE-4777-9C1B-85C3F295E4E3}"/>
          </ac:spMkLst>
        </pc:spChg>
        <pc:spChg chg="mod">
          <ac:chgData name="Kari Alterskjær" userId="88ee98c1-4054-474c-aca5-e77de8222556" providerId="ADAL" clId="{D0877ED2-CD2E-482B-8AFF-00E3DC34AF76}" dt="2022-10-26T13:06:53.974" v="1105" actId="20577"/>
          <ac:spMkLst>
            <pc:docMk/>
            <pc:sldMk cId="451261497" sldId="1568"/>
            <ac:spMk id="5" creationId="{E8921517-E825-4C34-BE20-B79422E9F764}"/>
          </ac:spMkLst>
        </pc:spChg>
      </pc:sldChg>
      <pc:sldChg chg="add del">
        <pc:chgData name="Kari Alterskjær" userId="88ee98c1-4054-474c-aca5-e77de8222556" providerId="ADAL" clId="{D0877ED2-CD2E-482B-8AFF-00E3DC34AF76}" dt="2022-10-26T12:55:46.567" v="1016" actId="47"/>
        <pc:sldMkLst>
          <pc:docMk/>
          <pc:sldMk cId="1458020495" sldId="1568"/>
        </pc:sldMkLst>
      </pc:sldChg>
      <pc:sldChg chg="addSp delSp modSp add mod modAnim">
        <pc:chgData name="Kari Alterskjær" userId="88ee98c1-4054-474c-aca5-e77de8222556" providerId="ADAL" clId="{D0877ED2-CD2E-482B-8AFF-00E3DC34AF76}" dt="2022-11-03T07:52:04.494" v="1387"/>
        <pc:sldMkLst>
          <pc:docMk/>
          <pc:sldMk cId="4143051688" sldId="1569"/>
        </pc:sldMkLst>
        <pc:spChg chg="add mod ord">
          <ac:chgData name="Kari Alterskjær" userId="88ee98c1-4054-474c-aca5-e77de8222556" providerId="ADAL" clId="{D0877ED2-CD2E-482B-8AFF-00E3DC34AF76}" dt="2022-11-03T07:15:50.261" v="1372" actId="171"/>
          <ac:spMkLst>
            <pc:docMk/>
            <pc:sldMk cId="4143051688" sldId="1569"/>
            <ac:spMk id="3" creationId="{407F3FDE-1856-EBFA-CE2E-58BADA0F2374}"/>
          </ac:spMkLst>
        </pc:spChg>
        <pc:grpChg chg="mod">
          <ac:chgData name="Kari Alterskjær" userId="88ee98c1-4054-474c-aca5-e77de8222556" providerId="ADAL" clId="{D0877ED2-CD2E-482B-8AFF-00E3DC34AF76}" dt="2022-11-03T07:15:04.360" v="1364" actId="1076"/>
          <ac:grpSpMkLst>
            <pc:docMk/>
            <pc:sldMk cId="4143051688" sldId="1569"/>
            <ac:grpSpMk id="33" creationId="{95BD4863-75A5-0D4E-F701-C77814F88166}"/>
          </ac:grpSpMkLst>
        </pc:grpChg>
        <pc:picChg chg="add mod">
          <ac:chgData name="Kari Alterskjær" userId="88ee98c1-4054-474c-aca5-e77de8222556" providerId="ADAL" clId="{D0877ED2-CD2E-482B-8AFF-00E3DC34AF76}" dt="2022-11-03T07:51:06.391" v="1385" actId="1076"/>
          <ac:picMkLst>
            <pc:docMk/>
            <pc:sldMk cId="4143051688" sldId="1569"/>
            <ac:picMk id="4" creationId="{B5B5BFCD-ED9E-F91A-E62E-10510B658CE2}"/>
          </ac:picMkLst>
        </pc:picChg>
        <pc:picChg chg="del">
          <ac:chgData name="Kari Alterskjær" userId="88ee98c1-4054-474c-aca5-e77de8222556" providerId="ADAL" clId="{D0877ED2-CD2E-482B-8AFF-00E3DC34AF76}" dt="2022-11-03T07:14:52.162" v="1358" actId="478"/>
          <ac:picMkLst>
            <pc:docMk/>
            <pc:sldMk cId="4143051688" sldId="1569"/>
            <ac:picMk id="8" creationId="{E27B0E4D-BB9E-72D5-A319-4A670EE88401}"/>
          </ac:picMkLst>
        </pc:picChg>
        <pc:picChg chg="del">
          <ac:chgData name="Kari Alterskjær" userId="88ee98c1-4054-474c-aca5-e77de8222556" providerId="ADAL" clId="{D0877ED2-CD2E-482B-8AFF-00E3DC34AF76}" dt="2022-11-03T07:14:52.828" v="1359" actId="478"/>
          <ac:picMkLst>
            <pc:docMk/>
            <pc:sldMk cId="4143051688" sldId="1569"/>
            <ac:picMk id="14" creationId="{645AA750-D7D3-FEDF-1901-173764B69D0B}"/>
          </ac:picMkLst>
        </pc:picChg>
        <pc:picChg chg="del">
          <ac:chgData name="Kari Alterskjær" userId="88ee98c1-4054-474c-aca5-e77de8222556" providerId="ADAL" clId="{D0877ED2-CD2E-482B-8AFF-00E3DC34AF76}" dt="2022-11-03T07:14:51.412" v="1357" actId="478"/>
          <ac:picMkLst>
            <pc:docMk/>
            <pc:sldMk cId="4143051688" sldId="1569"/>
            <ac:picMk id="18" creationId="{1F39570C-595F-CE93-B0E4-E8FAC2EB72CE}"/>
          </ac:picMkLst>
        </pc:picChg>
        <pc:picChg chg="del">
          <ac:chgData name="Kari Alterskjær" userId="88ee98c1-4054-474c-aca5-e77de8222556" providerId="ADAL" clId="{D0877ED2-CD2E-482B-8AFF-00E3DC34AF76}" dt="2022-11-03T07:15:01.671" v="1363" actId="478"/>
          <ac:picMkLst>
            <pc:docMk/>
            <pc:sldMk cId="4143051688" sldId="1569"/>
            <ac:picMk id="22" creationId="{2329DE0F-0F2F-1B48-8FB6-0DC440CBF85A}"/>
          </ac:picMkLst>
        </pc:picChg>
        <pc:picChg chg="del">
          <ac:chgData name="Kari Alterskjær" userId="88ee98c1-4054-474c-aca5-e77de8222556" providerId="ADAL" clId="{D0877ED2-CD2E-482B-8AFF-00E3DC34AF76}" dt="2022-11-03T07:14:54.328" v="1360" actId="478"/>
          <ac:picMkLst>
            <pc:docMk/>
            <pc:sldMk cId="4143051688" sldId="1569"/>
            <ac:picMk id="29" creationId="{9F3AA06B-2466-4450-F6EF-1C61CA7CF538}"/>
          </ac:picMkLst>
        </pc:picChg>
        <pc:picChg chg="mod">
          <ac:chgData name="Kari Alterskjær" userId="88ee98c1-4054-474c-aca5-e77de8222556" providerId="ADAL" clId="{D0877ED2-CD2E-482B-8AFF-00E3DC34AF76}" dt="2022-11-03T07:50:07.349" v="1379" actId="1076"/>
          <ac:picMkLst>
            <pc:docMk/>
            <pc:sldMk cId="4143051688" sldId="1569"/>
            <ac:picMk id="30" creationId="{61F9BDFF-5F28-6469-D808-174592329051}"/>
          </ac:picMkLst>
        </pc:picChg>
        <pc:picChg chg="mod modCrop">
          <ac:chgData name="Kari Alterskjær" userId="88ee98c1-4054-474c-aca5-e77de8222556" providerId="ADAL" clId="{D0877ED2-CD2E-482B-8AFF-00E3DC34AF76}" dt="2022-11-03T07:50:02.498" v="1378" actId="732"/>
          <ac:picMkLst>
            <pc:docMk/>
            <pc:sldMk cId="4143051688" sldId="1569"/>
            <ac:picMk id="31" creationId="{D323943B-E8F8-F037-8E72-9B21E1E774E3}"/>
          </ac:picMkLst>
        </pc:picChg>
      </pc:sldChg>
      <pc:sldChg chg="addSp delSp modSp add del mod">
        <pc:chgData name="Kari Alterskjær" userId="88ee98c1-4054-474c-aca5-e77de8222556" providerId="ADAL" clId="{D0877ED2-CD2E-482B-8AFF-00E3DC34AF76}" dt="2022-11-03T08:21:26.252" v="1479" actId="47"/>
        <pc:sldMkLst>
          <pc:docMk/>
          <pc:sldMk cId="3078829613" sldId="1570"/>
        </pc:sldMkLst>
        <pc:spChg chg="mod">
          <ac:chgData name="Kari Alterskjær" userId="88ee98c1-4054-474c-aca5-e77de8222556" providerId="ADAL" clId="{D0877ED2-CD2E-482B-8AFF-00E3DC34AF76}" dt="2022-11-03T08:21:05.337" v="1476" actId="20577"/>
          <ac:spMkLst>
            <pc:docMk/>
            <pc:sldMk cId="3078829613" sldId="1570"/>
            <ac:spMk id="3" creationId="{80864C94-B2ED-4202-8531-C222F836F825}"/>
          </ac:spMkLst>
        </pc:spChg>
        <pc:spChg chg="del">
          <ac:chgData name="Kari Alterskjær" userId="88ee98c1-4054-474c-aca5-e77de8222556" providerId="ADAL" clId="{D0877ED2-CD2E-482B-8AFF-00E3DC34AF76}" dt="2022-11-03T08:21:08.138" v="1477" actId="478"/>
          <ac:spMkLst>
            <pc:docMk/>
            <pc:sldMk cId="3078829613" sldId="1570"/>
            <ac:spMk id="5" creationId="{0A8194FC-194C-4850-BA8D-D946B5C895C9}"/>
          </ac:spMkLst>
        </pc:spChg>
        <pc:spChg chg="add del mod">
          <ac:chgData name="Kari Alterskjær" userId="88ee98c1-4054-474c-aca5-e77de8222556" providerId="ADAL" clId="{D0877ED2-CD2E-482B-8AFF-00E3DC34AF76}" dt="2022-11-03T08:21:10.636" v="1478" actId="478"/>
          <ac:spMkLst>
            <pc:docMk/>
            <pc:sldMk cId="3078829613" sldId="1570"/>
            <ac:spMk id="8" creationId="{80B88DBC-95CE-13FB-AA93-1291A326D2D4}"/>
          </ac:spMkLst>
        </pc:spChg>
      </pc:sldChg>
      <pc:sldChg chg="addSp delSp modSp new mod ord setBg modClrScheme chgLayout">
        <pc:chgData name="Kari Alterskjær" userId="88ee98c1-4054-474c-aca5-e77de8222556" providerId="ADAL" clId="{D0877ED2-CD2E-482B-8AFF-00E3DC34AF76}" dt="2022-11-03T08:45:56.585" v="1632" actId="20577"/>
        <pc:sldMkLst>
          <pc:docMk/>
          <pc:sldMk cId="3742180477" sldId="1570"/>
        </pc:sldMkLst>
        <pc:spChg chg="mod ord">
          <ac:chgData name="Kari Alterskjær" userId="88ee98c1-4054-474c-aca5-e77de8222556" providerId="ADAL" clId="{D0877ED2-CD2E-482B-8AFF-00E3DC34AF76}" dt="2022-11-03T08:29:30.433" v="1569" actId="700"/>
          <ac:spMkLst>
            <pc:docMk/>
            <pc:sldMk cId="3742180477" sldId="1570"/>
            <ac:spMk id="2" creationId="{69741D7E-C582-A09C-C8E7-B36BB8899B17}"/>
          </ac:spMkLst>
        </pc:spChg>
        <pc:spChg chg="del mod ord">
          <ac:chgData name="Kari Alterskjær" userId="88ee98c1-4054-474c-aca5-e77de8222556" providerId="ADAL" clId="{D0877ED2-CD2E-482B-8AFF-00E3DC34AF76}" dt="2022-11-03T08:29:30.433" v="1569" actId="700"/>
          <ac:spMkLst>
            <pc:docMk/>
            <pc:sldMk cId="3742180477" sldId="1570"/>
            <ac:spMk id="3" creationId="{5AFF325A-413D-0B9A-CD08-A85E4BB65E25}"/>
          </ac:spMkLst>
        </pc:spChg>
        <pc:spChg chg="del">
          <ac:chgData name="Kari Alterskjær" userId="88ee98c1-4054-474c-aca5-e77de8222556" providerId="ADAL" clId="{D0877ED2-CD2E-482B-8AFF-00E3DC34AF76}" dt="2022-11-03T08:29:30.433" v="1569" actId="700"/>
          <ac:spMkLst>
            <pc:docMk/>
            <pc:sldMk cId="3742180477" sldId="1570"/>
            <ac:spMk id="4" creationId="{42FE15A5-7327-961A-1347-7FEF555B01ED}"/>
          </ac:spMkLst>
        </pc:spChg>
        <pc:spChg chg="del mod ord">
          <ac:chgData name="Kari Alterskjær" userId="88ee98c1-4054-474c-aca5-e77de8222556" providerId="ADAL" clId="{D0877ED2-CD2E-482B-8AFF-00E3DC34AF76}" dt="2022-11-03T08:29:30.433" v="1569" actId="700"/>
          <ac:spMkLst>
            <pc:docMk/>
            <pc:sldMk cId="3742180477" sldId="1570"/>
            <ac:spMk id="5" creationId="{149104E8-653C-A196-BFEA-6F841D357CF0}"/>
          </ac:spMkLst>
        </pc:spChg>
        <pc:spChg chg="del">
          <ac:chgData name="Kari Alterskjær" userId="88ee98c1-4054-474c-aca5-e77de8222556" providerId="ADAL" clId="{D0877ED2-CD2E-482B-8AFF-00E3DC34AF76}" dt="2022-11-03T08:29:30.433" v="1569" actId="700"/>
          <ac:spMkLst>
            <pc:docMk/>
            <pc:sldMk cId="3742180477" sldId="1570"/>
            <ac:spMk id="6" creationId="{20A2E08C-634F-8D22-0132-64B080991DE9}"/>
          </ac:spMkLst>
        </pc:spChg>
        <pc:spChg chg="add mod ord">
          <ac:chgData name="Kari Alterskjær" userId="88ee98c1-4054-474c-aca5-e77de8222556" providerId="ADAL" clId="{D0877ED2-CD2E-482B-8AFF-00E3DC34AF76}" dt="2022-11-03T08:45:56.585" v="1632" actId="20577"/>
          <ac:spMkLst>
            <pc:docMk/>
            <pc:sldMk cId="3742180477" sldId="1570"/>
            <ac:spMk id="7" creationId="{8EECE0EA-37F0-4868-BA83-3566EA852B03}"/>
          </ac:spMkLst>
        </pc:spChg>
        <pc:spChg chg="add del mod ord">
          <ac:chgData name="Kari Alterskjær" userId="88ee98c1-4054-474c-aca5-e77de8222556" providerId="ADAL" clId="{D0877ED2-CD2E-482B-8AFF-00E3DC34AF76}" dt="2022-11-03T08:29:33.988" v="1570" actId="478"/>
          <ac:spMkLst>
            <pc:docMk/>
            <pc:sldMk cId="3742180477" sldId="1570"/>
            <ac:spMk id="8" creationId="{213EAC95-8CD9-2C67-AD8A-380ECB153F29}"/>
          </ac:spMkLst>
        </pc:spChg>
      </pc:sldChg>
      <pc:sldChg chg="modSp add del mod ord">
        <pc:chgData name="Kari Alterskjær" userId="88ee98c1-4054-474c-aca5-e77de8222556" providerId="ADAL" clId="{D0877ED2-CD2E-482B-8AFF-00E3DC34AF76}" dt="2022-11-03T10:59:35.750" v="3069" actId="47"/>
        <pc:sldMkLst>
          <pc:docMk/>
          <pc:sldMk cId="1315393046" sldId="1571"/>
        </pc:sldMkLst>
        <pc:spChg chg="mod">
          <ac:chgData name="Kari Alterskjær" userId="88ee98c1-4054-474c-aca5-e77de8222556" providerId="ADAL" clId="{D0877ED2-CD2E-482B-8AFF-00E3DC34AF76}" dt="2022-11-03T09:26:53.564" v="2536" actId="2085"/>
          <ac:spMkLst>
            <pc:docMk/>
            <pc:sldMk cId="1315393046" sldId="1571"/>
            <ac:spMk id="6" creationId="{E9BC2F58-8F55-B41A-93CD-4F8FB811E73C}"/>
          </ac:spMkLst>
        </pc:spChg>
        <pc:spChg chg="mod">
          <ac:chgData name="Kari Alterskjær" userId="88ee98c1-4054-474c-aca5-e77de8222556" providerId="ADAL" clId="{D0877ED2-CD2E-482B-8AFF-00E3DC34AF76}" dt="2022-11-03T09:26:48.458" v="2534" actId="20577"/>
          <ac:spMkLst>
            <pc:docMk/>
            <pc:sldMk cId="1315393046" sldId="1571"/>
            <ac:spMk id="13" creationId="{28332B62-D70B-0A2E-5B2B-0406690F9A7D}"/>
          </ac:spMkLst>
        </pc:spChg>
      </pc:sldChg>
      <pc:sldChg chg="modSp add mod ord">
        <pc:chgData name="Kari Alterskjær" userId="88ee98c1-4054-474c-aca5-e77de8222556" providerId="ADAL" clId="{D0877ED2-CD2E-482B-8AFF-00E3DC34AF76}" dt="2022-11-03T10:45:33.632" v="2846"/>
        <pc:sldMkLst>
          <pc:docMk/>
          <pc:sldMk cId="3742384118" sldId="1572"/>
        </pc:sldMkLst>
        <pc:spChg chg="mod">
          <ac:chgData name="Kari Alterskjær" userId="88ee98c1-4054-474c-aca5-e77de8222556" providerId="ADAL" clId="{D0877ED2-CD2E-482B-8AFF-00E3DC34AF76}" dt="2022-11-03T09:31:40.253" v="2573" actId="1076"/>
          <ac:spMkLst>
            <pc:docMk/>
            <pc:sldMk cId="3742384118" sldId="1572"/>
            <ac:spMk id="2" creationId="{DF863B00-5241-40D6-AA0D-D1E8322870FC}"/>
          </ac:spMkLst>
        </pc:spChg>
        <pc:spChg chg="mod">
          <ac:chgData name="Kari Alterskjær" userId="88ee98c1-4054-474c-aca5-e77de8222556" providerId="ADAL" clId="{D0877ED2-CD2E-482B-8AFF-00E3DC34AF76}" dt="2022-11-03T09:31:35.645" v="2572" actId="2085"/>
          <ac:spMkLst>
            <pc:docMk/>
            <pc:sldMk cId="3742384118" sldId="1572"/>
            <ac:spMk id="26" creationId="{BEB2936E-37D3-4D79-BF59-4A80A9A7383F}"/>
          </ac:spMkLst>
        </pc:spChg>
      </pc:sldChg>
      <pc:sldChg chg="delSp modSp new del mod modClrScheme chgLayout">
        <pc:chgData name="Kari Alterskjær" userId="88ee98c1-4054-474c-aca5-e77de8222556" providerId="ADAL" clId="{D0877ED2-CD2E-482B-8AFF-00E3DC34AF76}" dt="2022-11-03T10:57:27.044" v="2921" actId="47"/>
        <pc:sldMkLst>
          <pc:docMk/>
          <pc:sldMk cId="2460469118" sldId="1573"/>
        </pc:sldMkLst>
        <pc:spChg chg="del">
          <ac:chgData name="Kari Alterskjær" userId="88ee98c1-4054-474c-aca5-e77de8222556" providerId="ADAL" clId="{D0877ED2-CD2E-482B-8AFF-00E3DC34AF76}" dt="2022-11-03T09:33:26.044" v="2604" actId="700"/>
          <ac:spMkLst>
            <pc:docMk/>
            <pc:sldMk cId="2460469118" sldId="1573"/>
            <ac:spMk id="2" creationId="{8DC6DBBB-77D1-9624-230A-181D082DE853}"/>
          </ac:spMkLst>
        </pc:spChg>
        <pc:spChg chg="del">
          <ac:chgData name="Kari Alterskjær" userId="88ee98c1-4054-474c-aca5-e77de8222556" providerId="ADAL" clId="{D0877ED2-CD2E-482B-8AFF-00E3DC34AF76}" dt="2022-11-03T09:33:26.044" v="2604" actId="700"/>
          <ac:spMkLst>
            <pc:docMk/>
            <pc:sldMk cId="2460469118" sldId="1573"/>
            <ac:spMk id="3" creationId="{B728B734-DFC0-7D89-1D17-B63FDBFC28A4}"/>
          </ac:spMkLst>
        </pc:spChg>
        <pc:spChg chg="mod ord">
          <ac:chgData name="Kari Alterskjær" userId="88ee98c1-4054-474c-aca5-e77de8222556" providerId="ADAL" clId="{D0877ED2-CD2E-482B-8AFF-00E3DC34AF76}" dt="2022-11-03T09:33:26.044" v="2604" actId="700"/>
          <ac:spMkLst>
            <pc:docMk/>
            <pc:sldMk cId="2460469118" sldId="1573"/>
            <ac:spMk id="4" creationId="{425BF616-776D-7885-339F-29DCDB7F828F}"/>
          </ac:spMkLst>
        </pc:spChg>
        <pc:spChg chg="mod ord">
          <ac:chgData name="Kari Alterskjær" userId="88ee98c1-4054-474c-aca5-e77de8222556" providerId="ADAL" clId="{D0877ED2-CD2E-482B-8AFF-00E3DC34AF76}" dt="2022-11-03T09:33:26.044" v="2604" actId="700"/>
          <ac:spMkLst>
            <pc:docMk/>
            <pc:sldMk cId="2460469118" sldId="1573"/>
            <ac:spMk id="5" creationId="{13E25C64-7F3B-E249-C885-10F3E2A2234C}"/>
          </ac:spMkLst>
        </pc:spChg>
        <pc:spChg chg="mod ord">
          <ac:chgData name="Kari Alterskjær" userId="88ee98c1-4054-474c-aca5-e77de8222556" providerId="ADAL" clId="{D0877ED2-CD2E-482B-8AFF-00E3DC34AF76}" dt="2022-11-03T09:33:26.044" v="2604" actId="700"/>
          <ac:spMkLst>
            <pc:docMk/>
            <pc:sldMk cId="2460469118" sldId="1573"/>
            <ac:spMk id="6" creationId="{86383EF4-C78A-3AD8-B1F5-81802AC24B50}"/>
          </ac:spMkLst>
        </pc:spChg>
      </pc:sldChg>
      <pc:sldChg chg="addSp delSp modSp add mod delAnim modAnim">
        <pc:chgData name="Kari Alterskjær" userId="88ee98c1-4054-474c-aca5-e77de8222556" providerId="ADAL" clId="{D0877ED2-CD2E-482B-8AFF-00E3DC34AF76}" dt="2022-11-03T09:38:33.943" v="2749" actId="1076"/>
        <pc:sldMkLst>
          <pc:docMk/>
          <pc:sldMk cId="2532847197" sldId="1574"/>
        </pc:sldMkLst>
        <pc:spChg chg="add del mod">
          <ac:chgData name="Kari Alterskjær" userId="88ee98c1-4054-474c-aca5-e77de8222556" providerId="ADAL" clId="{D0877ED2-CD2E-482B-8AFF-00E3DC34AF76}" dt="2022-11-03T09:37:12.880" v="2736" actId="478"/>
          <ac:spMkLst>
            <pc:docMk/>
            <pc:sldMk cId="2532847197" sldId="1574"/>
            <ac:spMk id="2" creationId="{5C26E7A2-7CEE-948C-0AE5-EBAFCCEC8F37}"/>
          </ac:spMkLst>
        </pc:spChg>
        <pc:spChg chg="add del mod">
          <ac:chgData name="Kari Alterskjær" userId="88ee98c1-4054-474c-aca5-e77de8222556" providerId="ADAL" clId="{D0877ED2-CD2E-482B-8AFF-00E3DC34AF76}" dt="2022-11-03T09:38:12.972" v="2744" actId="478"/>
          <ac:spMkLst>
            <pc:docMk/>
            <pc:sldMk cId="2532847197" sldId="1574"/>
            <ac:spMk id="4" creationId="{95A5276D-52BD-94BC-F67C-5997E522F3DE}"/>
          </ac:spMkLst>
        </pc:spChg>
        <pc:spChg chg="del">
          <ac:chgData name="Kari Alterskjær" userId="88ee98c1-4054-474c-aca5-e77de8222556" providerId="ADAL" clId="{D0877ED2-CD2E-482B-8AFF-00E3DC34AF76}" dt="2022-11-03T09:37:08.252" v="2735" actId="478"/>
          <ac:spMkLst>
            <pc:docMk/>
            <pc:sldMk cId="2532847197" sldId="1574"/>
            <ac:spMk id="8" creationId="{59514464-3E50-4738-8C7B-8E8240C54BCC}"/>
          </ac:spMkLst>
        </pc:spChg>
        <pc:spChg chg="mod">
          <ac:chgData name="Kari Alterskjær" userId="88ee98c1-4054-474c-aca5-e77de8222556" providerId="ADAL" clId="{D0877ED2-CD2E-482B-8AFF-00E3DC34AF76}" dt="2022-11-03T09:37:01.574" v="2733" actId="20577"/>
          <ac:spMkLst>
            <pc:docMk/>
            <pc:sldMk cId="2532847197" sldId="1574"/>
            <ac:spMk id="10" creationId="{17E4C49B-B892-08A8-D23E-6025B1671A27}"/>
          </ac:spMkLst>
        </pc:spChg>
        <pc:spChg chg="add mod">
          <ac:chgData name="Kari Alterskjær" userId="88ee98c1-4054-474c-aca5-e77de8222556" providerId="ADAL" clId="{D0877ED2-CD2E-482B-8AFF-00E3DC34AF76}" dt="2022-11-03T09:38:23.993" v="2747" actId="1076"/>
          <ac:spMkLst>
            <pc:docMk/>
            <pc:sldMk cId="2532847197" sldId="1574"/>
            <ac:spMk id="13" creationId="{34DFE83A-8608-21A0-325E-C5DD052B8D19}"/>
          </ac:spMkLst>
        </pc:spChg>
        <pc:spChg chg="del mod">
          <ac:chgData name="Kari Alterskjær" userId="88ee98c1-4054-474c-aca5-e77de8222556" providerId="ADAL" clId="{D0877ED2-CD2E-482B-8AFF-00E3DC34AF76}" dt="2022-11-03T09:37:59.526" v="2740" actId="478"/>
          <ac:spMkLst>
            <pc:docMk/>
            <pc:sldMk cId="2532847197" sldId="1574"/>
            <ac:spMk id="14" creationId="{1788E696-E7BF-4F56-95D2-0322A69AAC21}"/>
          </ac:spMkLst>
        </pc:spChg>
        <pc:spChg chg="add mod">
          <ac:chgData name="Kari Alterskjær" userId="88ee98c1-4054-474c-aca5-e77de8222556" providerId="ADAL" clId="{D0877ED2-CD2E-482B-8AFF-00E3DC34AF76}" dt="2022-11-03T09:37:26.793" v="2738"/>
          <ac:spMkLst>
            <pc:docMk/>
            <pc:sldMk cId="2532847197" sldId="1574"/>
            <ac:spMk id="15" creationId="{545C9133-500F-8CE1-39A0-C32BDAAC0345}"/>
          </ac:spMkLst>
        </pc:spChg>
        <pc:grpChg chg="del">
          <ac:chgData name="Kari Alterskjær" userId="88ee98c1-4054-474c-aca5-e77de8222556" providerId="ADAL" clId="{D0877ED2-CD2E-482B-8AFF-00E3DC34AF76}" dt="2022-11-03T09:36:34.333" v="2636" actId="478"/>
          <ac:grpSpMkLst>
            <pc:docMk/>
            <pc:sldMk cId="2532847197" sldId="1574"/>
            <ac:grpSpMk id="11" creationId="{3E0E01AE-325B-4E2B-B5B0-93672DB46D12}"/>
          </ac:grpSpMkLst>
        </pc:grpChg>
        <pc:picChg chg="add mod">
          <ac:chgData name="Kari Alterskjær" userId="88ee98c1-4054-474c-aca5-e77de8222556" providerId="ADAL" clId="{D0877ED2-CD2E-482B-8AFF-00E3DC34AF76}" dt="2022-11-03T09:38:33.943" v="2749" actId="1076"/>
          <ac:picMkLst>
            <pc:docMk/>
            <pc:sldMk cId="2532847197" sldId="1574"/>
            <ac:picMk id="12" creationId="{70870D5C-C941-F178-1355-1D4DB756D18D}"/>
          </ac:picMkLst>
        </pc:picChg>
        <pc:picChg chg="del">
          <ac:chgData name="Kari Alterskjær" userId="88ee98c1-4054-474c-aca5-e77de8222556" providerId="ADAL" clId="{D0877ED2-CD2E-482B-8AFF-00E3DC34AF76}" dt="2022-11-03T09:37:05.988" v="2734" actId="478"/>
          <ac:picMkLst>
            <pc:docMk/>
            <pc:sldMk cId="2532847197" sldId="1574"/>
            <ac:picMk id="2050" creationId="{BE57B9C4-BF39-44EA-AFDD-4C7F17B5809A}"/>
          </ac:picMkLst>
        </pc:picChg>
      </pc:sldChg>
      <pc:sldChg chg="addSp modSp new mod ord">
        <pc:chgData name="Kari Alterskjær" userId="88ee98c1-4054-474c-aca5-e77de8222556" providerId="ADAL" clId="{D0877ED2-CD2E-482B-8AFF-00E3DC34AF76}" dt="2022-11-03T10:47:34.270" v="2859"/>
        <pc:sldMkLst>
          <pc:docMk/>
          <pc:sldMk cId="3607090550" sldId="1575"/>
        </pc:sldMkLst>
        <pc:picChg chg="add mod">
          <ac:chgData name="Kari Alterskjær" userId="88ee98c1-4054-474c-aca5-e77de8222556" providerId="ADAL" clId="{D0877ED2-CD2E-482B-8AFF-00E3DC34AF76}" dt="2022-11-03T10:47:05.430" v="2856" actId="1076"/>
          <ac:picMkLst>
            <pc:docMk/>
            <pc:sldMk cId="3607090550" sldId="1575"/>
            <ac:picMk id="6" creationId="{3B7103AA-3A19-6F84-D582-F88A13C27912}"/>
          </ac:picMkLst>
        </pc:picChg>
        <pc:picChg chg="add mod">
          <ac:chgData name="Kari Alterskjær" userId="88ee98c1-4054-474c-aca5-e77de8222556" providerId="ADAL" clId="{D0877ED2-CD2E-482B-8AFF-00E3DC34AF76}" dt="2022-11-03T10:47:07.269" v="2857" actId="1076"/>
          <ac:picMkLst>
            <pc:docMk/>
            <pc:sldMk cId="3607090550" sldId="1575"/>
            <ac:picMk id="8" creationId="{169B6974-0E69-1AC7-6AE5-17E0144BF0B1}"/>
          </ac:picMkLst>
        </pc:picChg>
        <pc:picChg chg="add mod">
          <ac:chgData name="Kari Alterskjær" userId="88ee98c1-4054-474c-aca5-e77de8222556" providerId="ADAL" clId="{D0877ED2-CD2E-482B-8AFF-00E3DC34AF76}" dt="2022-11-03T10:46:53.836" v="2851" actId="14100"/>
          <ac:picMkLst>
            <pc:docMk/>
            <pc:sldMk cId="3607090550" sldId="1575"/>
            <ac:picMk id="10" creationId="{1B01F87D-2F46-24AE-6D87-8CA414707EB6}"/>
          </ac:picMkLst>
        </pc:picChg>
      </pc:sldChg>
      <pc:sldChg chg="add del setBg">
        <pc:chgData name="Kari Alterskjær" userId="88ee98c1-4054-474c-aca5-e77de8222556" providerId="ADAL" clId="{D0877ED2-CD2E-482B-8AFF-00E3DC34AF76}" dt="2022-11-03T10:57:27.758" v="2922" actId="47"/>
        <pc:sldMkLst>
          <pc:docMk/>
          <pc:sldMk cId="268830949" sldId="1576"/>
        </pc:sldMkLst>
      </pc:sldChg>
      <pc:sldChg chg="addSp modSp add del mod setBg">
        <pc:chgData name="Kari Alterskjær" userId="88ee98c1-4054-474c-aca5-e77de8222556" providerId="ADAL" clId="{D0877ED2-CD2E-482B-8AFF-00E3DC34AF76}" dt="2022-11-03T10:59:24.901" v="3066" actId="47"/>
        <pc:sldMkLst>
          <pc:docMk/>
          <pc:sldMk cId="3470870978" sldId="1577"/>
        </pc:sldMkLst>
        <pc:spChg chg="add mod">
          <ac:chgData name="Kari Alterskjær" userId="88ee98c1-4054-474c-aca5-e77de8222556" providerId="ADAL" clId="{D0877ED2-CD2E-482B-8AFF-00E3DC34AF76}" dt="2022-11-03T10:58:23.701" v="3035" actId="1076"/>
          <ac:spMkLst>
            <pc:docMk/>
            <pc:sldMk cId="3470870978" sldId="1577"/>
            <ac:spMk id="3" creationId="{939DBB5C-A3C3-DCE9-98A6-51A249BA5E59}"/>
          </ac:spMkLst>
        </pc:spChg>
        <pc:spChg chg="mod">
          <ac:chgData name="Kari Alterskjær" userId="88ee98c1-4054-474c-aca5-e77de8222556" providerId="ADAL" clId="{D0877ED2-CD2E-482B-8AFF-00E3DC34AF76}" dt="2022-11-03T10:57:35.476" v="2951" actId="20577"/>
          <ac:spMkLst>
            <pc:docMk/>
            <pc:sldMk cId="3470870978" sldId="1577"/>
            <ac:spMk id="7" creationId="{8EECE0EA-37F0-4868-BA83-3566EA852B03}"/>
          </ac:spMkLst>
        </pc:spChg>
      </pc:sldChg>
      <pc:sldChg chg="add del setBg">
        <pc:chgData name="Kari Alterskjær" userId="88ee98c1-4054-474c-aca5-e77de8222556" providerId="ADAL" clId="{D0877ED2-CD2E-482B-8AFF-00E3DC34AF76}" dt="2022-11-03T10:59:33.435" v="3068" actId="47"/>
        <pc:sldMkLst>
          <pc:docMk/>
          <pc:sldMk cId="932456266" sldId="1578"/>
        </pc:sldMkLst>
      </pc:sldChg>
      <pc:sldChg chg="add setBg">
        <pc:chgData name="Kari Alterskjær" userId="88ee98c1-4054-474c-aca5-e77de8222556" providerId="ADAL" clId="{D0877ED2-CD2E-482B-8AFF-00E3DC34AF76}" dt="2022-11-03T10:59:22.495" v="3065"/>
        <pc:sldMkLst>
          <pc:docMk/>
          <pc:sldMk cId="2011499144" sldId="1579"/>
        </pc:sldMkLst>
      </pc:sldChg>
    </pc:docChg>
  </pc:docChgLst>
  <pc:docChgLst>
    <pc:chgData name="Turid Reenaas" userId="3f308c91-8793-469e-aa95-d19f938d38fe" providerId="ADAL" clId="{688D06DD-1731-4D24-B427-5C370131DC06}"/>
    <pc:docChg chg="custSel modSld">
      <pc:chgData name="Turid Reenaas" userId="3f308c91-8793-469e-aa95-d19f938d38fe" providerId="ADAL" clId="{688D06DD-1731-4D24-B427-5C370131DC06}" dt="2022-11-03T11:18:24.038" v="0" actId="27636"/>
      <pc:docMkLst>
        <pc:docMk/>
      </pc:docMkLst>
      <pc:sldChg chg="modSp mod">
        <pc:chgData name="Turid Reenaas" userId="3f308c91-8793-469e-aa95-d19f938d38fe" providerId="ADAL" clId="{688D06DD-1731-4D24-B427-5C370131DC06}" dt="2022-11-03T11:18:24.038" v="0" actId="27636"/>
        <pc:sldMkLst>
          <pc:docMk/>
          <pc:sldMk cId="2854567825" sldId="1553"/>
        </pc:sldMkLst>
        <pc:spChg chg="mod">
          <ac:chgData name="Turid Reenaas" userId="3f308c91-8793-469e-aa95-d19f938d38fe" providerId="ADAL" clId="{688D06DD-1731-4D24-B427-5C370131DC06}" dt="2022-11-03T11:18:24.038" v="0" actId="27636"/>
          <ac:spMkLst>
            <pc:docMk/>
            <pc:sldMk cId="2854567825" sldId="1553"/>
            <ac:spMk id="3" creationId="{DB194725-B863-45AC-AFEE-97D0F357DFD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F99280-68E1-4EC2-AC5B-CA03E228B936}" type="datetimeFigureOut">
              <a:rPr lang="en-GB" smtClean="0"/>
              <a:t>03/11/2022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FDBA5B-E740-49FB-8973-615FF21B45CD}" type="slidenum">
              <a:rPr lang="en-GB" smtClean="0"/>
              <a:t>‹#›</a:t>
            </a:fld>
            <a:endParaRPr lang="en-GB"/>
          </a:p>
        </p:txBody>
      </p:sp>
    </p:spTree>
    <p:extLst>
      <p:ext uri="{BB962C8B-B14F-4D97-AF65-F5344CB8AC3E}">
        <p14:creationId xmlns:p14="http://schemas.microsoft.com/office/powerpoint/2010/main" val="2649990306"/>
      </p:ext>
    </p:extLst>
  </p:cSld>
  <p:clrMap bg1="lt1" tx1="dk1" bg2="lt2" tx2="dk2" accent1="accent1" accent2="accent2" accent3="accent3" accent4="accent4" accent5="accent5" accent6="accent6" hlink="hlink" folHlink="folHlink"/>
  <p:notesStyle>
    <a:lvl1pPr marL="0" algn="l" defTabSz="914355" rtl="0" eaLnBrk="1" latinLnBrk="0" hangingPunct="1">
      <a:defRPr sz="1200" kern="1200">
        <a:solidFill>
          <a:schemeClr val="tx1"/>
        </a:solidFill>
        <a:latin typeface="+mn-lt"/>
        <a:ea typeface="+mn-ea"/>
        <a:cs typeface="+mn-cs"/>
      </a:defRPr>
    </a:lvl1pPr>
    <a:lvl2pPr marL="457177" algn="l" defTabSz="914355" rtl="0" eaLnBrk="1" latinLnBrk="0" hangingPunct="1">
      <a:defRPr sz="1200" kern="1200">
        <a:solidFill>
          <a:schemeClr val="tx1"/>
        </a:solidFill>
        <a:latin typeface="+mn-lt"/>
        <a:ea typeface="+mn-ea"/>
        <a:cs typeface="+mn-cs"/>
      </a:defRPr>
    </a:lvl2pPr>
    <a:lvl3pPr marL="914355" algn="l" defTabSz="914355" rtl="0" eaLnBrk="1" latinLnBrk="0" hangingPunct="1">
      <a:defRPr sz="1200" kern="1200">
        <a:solidFill>
          <a:schemeClr val="tx1"/>
        </a:solidFill>
        <a:latin typeface="+mn-lt"/>
        <a:ea typeface="+mn-ea"/>
        <a:cs typeface="+mn-cs"/>
      </a:defRPr>
    </a:lvl3pPr>
    <a:lvl4pPr marL="1371532" algn="l" defTabSz="914355" rtl="0" eaLnBrk="1" latinLnBrk="0" hangingPunct="1">
      <a:defRPr sz="1200" kern="1200">
        <a:solidFill>
          <a:schemeClr val="tx1"/>
        </a:solidFill>
        <a:latin typeface="+mn-lt"/>
        <a:ea typeface="+mn-ea"/>
        <a:cs typeface="+mn-cs"/>
      </a:defRPr>
    </a:lvl4pPr>
    <a:lvl5pPr marL="1828709" algn="l" defTabSz="914355" rtl="0" eaLnBrk="1" latinLnBrk="0" hangingPunct="1">
      <a:defRPr sz="1200" kern="1200">
        <a:solidFill>
          <a:schemeClr val="tx1"/>
        </a:solidFill>
        <a:latin typeface="+mn-lt"/>
        <a:ea typeface="+mn-ea"/>
        <a:cs typeface="+mn-cs"/>
      </a:defRPr>
    </a:lvl5pPr>
    <a:lvl6pPr marL="2285886" algn="l" defTabSz="914355" rtl="0" eaLnBrk="1" latinLnBrk="0" hangingPunct="1">
      <a:defRPr sz="1200" kern="1200">
        <a:solidFill>
          <a:schemeClr val="tx1"/>
        </a:solidFill>
        <a:latin typeface="+mn-lt"/>
        <a:ea typeface="+mn-ea"/>
        <a:cs typeface="+mn-cs"/>
      </a:defRPr>
    </a:lvl6pPr>
    <a:lvl7pPr marL="2743063" algn="l" defTabSz="914355" rtl="0" eaLnBrk="1" latinLnBrk="0" hangingPunct="1">
      <a:defRPr sz="1200" kern="1200">
        <a:solidFill>
          <a:schemeClr val="tx1"/>
        </a:solidFill>
        <a:latin typeface="+mn-lt"/>
        <a:ea typeface="+mn-ea"/>
        <a:cs typeface="+mn-cs"/>
      </a:defRPr>
    </a:lvl7pPr>
    <a:lvl8pPr marL="3200240" algn="l" defTabSz="914355" rtl="0" eaLnBrk="1" latinLnBrk="0" hangingPunct="1">
      <a:defRPr sz="1200" kern="1200">
        <a:solidFill>
          <a:schemeClr val="tx1"/>
        </a:solidFill>
        <a:latin typeface="+mn-lt"/>
        <a:ea typeface="+mn-ea"/>
        <a:cs typeface="+mn-cs"/>
      </a:defRPr>
    </a:lvl8pPr>
    <a:lvl9pPr marL="3657417" algn="l" defTabSz="91435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freepngimg.com/png/10709-brain-png-image"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creativecommons.org/licenses/by-nc/3.0/"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FDBA5B-E740-49FB-8973-615FF21B45CD}" type="slidenum">
              <a:rPr lang="en-GB" smtClean="0"/>
              <a:t>1</a:t>
            </a:fld>
            <a:endParaRPr lang="en-GB"/>
          </a:p>
        </p:txBody>
      </p:sp>
    </p:spTree>
    <p:extLst>
      <p:ext uri="{BB962C8B-B14F-4D97-AF65-F5344CB8AC3E}">
        <p14:creationId xmlns:p14="http://schemas.microsoft.com/office/powerpoint/2010/main" val="1043457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sz="1200" dirty="0">
                <a:hlinkClick r:id="rId3" tooltip="https://freepngimg.com/png/10709-brain-png-image"/>
              </a:rPr>
              <a:t>This Photo</a:t>
            </a:r>
            <a:r>
              <a:rPr lang="en-US" sz="1200" dirty="0"/>
              <a:t> by Unknown Author is licensed under </a:t>
            </a:r>
            <a:r>
              <a:rPr lang="en-US" sz="1200" dirty="0">
                <a:hlinkClick r:id="rId4" tooltip="https://creativecommons.org/licenses/by-nc/3.0/"/>
              </a:rPr>
              <a:t>CC BY-NC</a:t>
            </a:r>
            <a:endParaRPr lang="en-US" sz="1200" dirty="0"/>
          </a:p>
          <a:p>
            <a:endParaRPr lang="en-US" dirty="0"/>
          </a:p>
        </p:txBody>
      </p:sp>
      <p:sp>
        <p:nvSpPr>
          <p:cNvPr id="4" name="Slide Number Placeholder 3"/>
          <p:cNvSpPr>
            <a:spLocks noGrp="1"/>
          </p:cNvSpPr>
          <p:nvPr>
            <p:ph type="sldNum" sz="quarter" idx="5"/>
          </p:nvPr>
        </p:nvSpPr>
        <p:spPr/>
        <p:txBody>
          <a:bodyPr/>
          <a:lstStyle/>
          <a:p>
            <a:fld id="{94FDBA5B-E740-49FB-8973-615FF21B45CD}" type="slidenum">
              <a:rPr lang="en-GB" smtClean="0"/>
              <a:t>5</a:t>
            </a:fld>
            <a:endParaRPr lang="en-GB"/>
          </a:p>
        </p:txBody>
      </p:sp>
    </p:spTree>
    <p:extLst>
      <p:ext uri="{BB962C8B-B14F-4D97-AF65-F5344CB8AC3E}">
        <p14:creationId xmlns:p14="http://schemas.microsoft.com/office/powerpoint/2010/main" val="3173076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a:solidFill>
                  <a:srgbClr val="333333"/>
                </a:solidFill>
                <a:effectLst/>
                <a:latin typeface="Open Sans" panose="020B0606030504020204" pitchFamily="34" charset="0"/>
              </a:rPr>
              <a:t>European Centre for Medium-Range Weather Forecasts </a:t>
            </a:r>
            <a:endParaRPr lang="en-GB"/>
          </a:p>
        </p:txBody>
      </p:sp>
      <p:sp>
        <p:nvSpPr>
          <p:cNvPr id="4" name="Slide Number Placeholder 3"/>
          <p:cNvSpPr>
            <a:spLocks noGrp="1"/>
          </p:cNvSpPr>
          <p:nvPr>
            <p:ph type="sldNum" sz="quarter" idx="5"/>
          </p:nvPr>
        </p:nvSpPr>
        <p:spPr/>
        <p:txBody>
          <a:bodyPr/>
          <a:lstStyle/>
          <a:p>
            <a:fld id="{84DA2A2B-F2AA-4233-A66A-1B00B87C3631}" type="slidenum">
              <a:rPr lang="en-GB" smtClean="0"/>
              <a:t>7</a:t>
            </a:fld>
            <a:endParaRPr lang="en-GB"/>
          </a:p>
        </p:txBody>
      </p:sp>
    </p:spTree>
    <p:extLst>
      <p:ext uri="{BB962C8B-B14F-4D97-AF65-F5344CB8AC3E}">
        <p14:creationId xmlns:p14="http://schemas.microsoft.com/office/powerpoint/2010/main" val="2359370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4DA2A2B-F2AA-4233-A66A-1B00B87C3631}" type="slidenum">
              <a:rPr lang="en-GB" smtClean="0"/>
              <a:t>9</a:t>
            </a:fld>
            <a:endParaRPr lang="en-GB"/>
          </a:p>
        </p:txBody>
      </p:sp>
    </p:spTree>
    <p:extLst>
      <p:ext uri="{BB962C8B-B14F-4D97-AF65-F5344CB8AC3E}">
        <p14:creationId xmlns:p14="http://schemas.microsoft.com/office/powerpoint/2010/main" val="293698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4DA2A2B-F2AA-4233-A66A-1B00B87C3631}" type="slidenum">
              <a:rPr lang="en-GB" smtClean="0"/>
              <a:t>10</a:t>
            </a:fld>
            <a:endParaRPr lang="en-GB"/>
          </a:p>
        </p:txBody>
      </p:sp>
    </p:spTree>
    <p:extLst>
      <p:ext uri="{BB962C8B-B14F-4D97-AF65-F5344CB8AC3E}">
        <p14:creationId xmlns:p14="http://schemas.microsoft.com/office/powerpoint/2010/main" val="119893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63A268F-1F8C-45C2-8CB9-75E0B43EFD5E}" type="slidenum">
              <a:rPr lang="en-GB" smtClean="0"/>
              <a:t>14</a:t>
            </a:fld>
            <a:endParaRPr lang="en-GB"/>
          </a:p>
        </p:txBody>
      </p:sp>
    </p:spTree>
    <p:extLst>
      <p:ext uri="{BB962C8B-B14F-4D97-AF65-F5344CB8AC3E}">
        <p14:creationId xmlns:p14="http://schemas.microsoft.com/office/powerpoint/2010/main" val="38606329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154571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Bilde">
    <p:spTree>
      <p:nvGrpSpPr>
        <p:cNvPr id="1" name=""/>
        <p:cNvGrpSpPr/>
        <p:nvPr/>
      </p:nvGrpSpPr>
      <p:grpSpPr>
        <a:xfrm>
          <a:off x="0" y="0"/>
          <a:ext cx="0" cy="0"/>
          <a:chOff x="0" y="0"/>
          <a:chExt cx="0" cy="0"/>
        </a:xfrm>
      </p:grpSpPr>
      <p:pic>
        <p:nvPicPr>
          <p:cNvPr id="8" name="Picture 7" descr="Text&#10;&#10;Description automatically generated with low confidence" hidden="1">
            <a:extLst>
              <a:ext uri="{FF2B5EF4-FFF2-40B4-BE49-F238E27FC236}">
                <a16:creationId xmlns:a16="http://schemas.microsoft.com/office/drawing/2014/main" id="{774CA23A-309A-4751-93B1-56BC6F8C03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3"/>
            <a:ext cx="12192000" cy="6857554"/>
          </a:xfrm>
          <a:prstGeom prst="rect">
            <a:avLst/>
          </a:prstGeom>
        </p:spPr>
      </p:pic>
      <p:sp>
        <p:nvSpPr>
          <p:cNvPr id="10" name="Picture Placeholder 9">
            <a:extLst>
              <a:ext uri="{FF2B5EF4-FFF2-40B4-BE49-F238E27FC236}">
                <a16:creationId xmlns:a16="http://schemas.microsoft.com/office/drawing/2014/main" id="{9FAF5995-9017-444D-9E57-0338DA9DCE91}"/>
              </a:ext>
            </a:extLst>
          </p:cNvPr>
          <p:cNvSpPr>
            <a:spLocks noGrp="1"/>
          </p:cNvSpPr>
          <p:nvPr>
            <p:ph type="pic" sz="quarter" idx="10"/>
          </p:nvPr>
        </p:nvSpPr>
        <p:spPr>
          <a:xfrm>
            <a:off x="0" y="0"/>
            <a:ext cx="5857463" cy="6858000"/>
          </a:xfrm>
          <a:solidFill>
            <a:schemeClr val="bg1">
              <a:lumMod val="85000"/>
            </a:schemeClr>
          </a:solidFill>
        </p:spPr>
        <p:txBody>
          <a:bodyPr/>
          <a:lstStyle>
            <a:lvl1pPr marL="0" indent="0">
              <a:buNone/>
              <a:defRPr/>
            </a:lvl1pPr>
          </a:lstStyle>
          <a:p>
            <a:r>
              <a:rPr lang="en-US"/>
              <a:t>Click icon to add picture</a:t>
            </a:r>
            <a:endParaRPr lang="en-GB"/>
          </a:p>
        </p:txBody>
      </p:sp>
      <p:sp>
        <p:nvSpPr>
          <p:cNvPr id="16" name="Text Placeholder 15">
            <a:extLst>
              <a:ext uri="{FF2B5EF4-FFF2-40B4-BE49-F238E27FC236}">
                <a16:creationId xmlns:a16="http://schemas.microsoft.com/office/drawing/2014/main" id="{13F5CA67-85F6-4ED3-8A80-BA4091EDE173}"/>
              </a:ext>
            </a:extLst>
          </p:cNvPr>
          <p:cNvSpPr>
            <a:spLocks noGrp="1"/>
          </p:cNvSpPr>
          <p:nvPr>
            <p:ph type="body" sz="quarter" idx="11" hasCustomPrompt="1"/>
          </p:nvPr>
        </p:nvSpPr>
        <p:spPr>
          <a:xfrm>
            <a:off x="441469" y="443604"/>
            <a:ext cx="1853484" cy="330303"/>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a:lvl1pPr>
          </a:lstStyle>
          <a:p>
            <a:pPr lvl="0"/>
            <a:r>
              <a:rPr lang="nb-NO"/>
              <a:t> </a:t>
            </a:r>
            <a:endParaRPr lang="en-GB"/>
          </a:p>
        </p:txBody>
      </p:sp>
      <p:sp>
        <p:nvSpPr>
          <p:cNvPr id="29" name="Text Placeholder 28">
            <a:extLst>
              <a:ext uri="{FF2B5EF4-FFF2-40B4-BE49-F238E27FC236}">
                <a16:creationId xmlns:a16="http://schemas.microsoft.com/office/drawing/2014/main" id="{95FF68E9-9258-4AA5-B100-3805F4C3C16F}"/>
              </a:ext>
            </a:extLst>
          </p:cNvPr>
          <p:cNvSpPr>
            <a:spLocks noGrp="1"/>
          </p:cNvSpPr>
          <p:nvPr>
            <p:ph type="body" sz="quarter" idx="12"/>
          </p:nvPr>
        </p:nvSpPr>
        <p:spPr>
          <a:xfrm>
            <a:off x="6317983" y="5471605"/>
            <a:ext cx="4322134" cy="1129221"/>
          </a:xfrm>
        </p:spPr>
        <p:txBody>
          <a:bodyPr/>
          <a:lstStyle>
            <a:lvl1pPr marL="0" indent="0">
              <a:spcBef>
                <a:spcPts val="100"/>
              </a:spcBef>
              <a:buNone/>
              <a:defRPr sz="1800" b="0"/>
            </a:lvl1pPr>
          </a:lstStyle>
          <a:p>
            <a:pPr lvl="0"/>
            <a:r>
              <a:rPr lang="en-US"/>
              <a:t>Click to edit Master text styles</a:t>
            </a:r>
          </a:p>
        </p:txBody>
      </p:sp>
      <p:sp>
        <p:nvSpPr>
          <p:cNvPr id="31" name="Title 1">
            <a:extLst>
              <a:ext uri="{FF2B5EF4-FFF2-40B4-BE49-F238E27FC236}">
                <a16:creationId xmlns:a16="http://schemas.microsoft.com/office/drawing/2014/main" id="{43256731-132D-4ACA-B141-DBB627A011F3}"/>
              </a:ext>
            </a:extLst>
          </p:cNvPr>
          <p:cNvSpPr>
            <a:spLocks noGrp="1"/>
          </p:cNvSpPr>
          <p:nvPr>
            <p:ph type="ctrTitle"/>
          </p:nvPr>
        </p:nvSpPr>
        <p:spPr>
          <a:xfrm>
            <a:off x="6317983" y="346945"/>
            <a:ext cx="5416092" cy="2579687"/>
          </a:xfrm>
        </p:spPr>
        <p:txBody>
          <a:bodyPr anchor="b"/>
          <a:lstStyle>
            <a:lvl1pPr algn="l">
              <a:lnSpc>
                <a:spcPct val="110000"/>
              </a:lnSpc>
              <a:defRPr sz="3250" b="1" spc="-85" baseline="0">
                <a:latin typeface="+mn-lt"/>
              </a:defRPr>
            </a:lvl1pPr>
          </a:lstStyle>
          <a:p>
            <a:r>
              <a:rPr lang="en-US"/>
              <a:t>Click to edit Master title style</a:t>
            </a:r>
            <a:endParaRPr lang="en-GB"/>
          </a:p>
        </p:txBody>
      </p:sp>
      <p:sp>
        <p:nvSpPr>
          <p:cNvPr id="32" name="Subtitle 2">
            <a:extLst>
              <a:ext uri="{FF2B5EF4-FFF2-40B4-BE49-F238E27FC236}">
                <a16:creationId xmlns:a16="http://schemas.microsoft.com/office/drawing/2014/main" id="{BD9D7E17-F998-4777-B47C-1EF7F480EED1}"/>
              </a:ext>
            </a:extLst>
          </p:cNvPr>
          <p:cNvSpPr>
            <a:spLocks noGrp="1"/>
          </p:cNvSpPr>
          <p:nvPr>
            <p:ph type="subTitle" idx="1"/>
          </p:nvPr>
        </p:nvSpPr>
        <p:spPr>
          <a:xfrm>
            <a:off x="6319347" y="2979054"/>
            <a:ext cx="5414728" cy="1655762"/>
          </a:xfrm>
        </p:spPr>
        <p:txBody>
          <a:bodyPr/>
          <a:lstStyle>
            <a:lvl1pPr marL="0" indent="0" algn="l">
              <a:lnSpc>
                <a:spcPct val="127000"/>
              </a:lnSpc>
              <a:buNone/>
              <a:defRPr sz="3100" spc="-15" baseline="0"/>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en-US"/>
              <a:t>Click to edit Master subtitle style</a:t>
            </a:r>
            <a:endParaRPr lang="en-GB"/>
          </a:p>
        </p:txBody>
      </p:sp>
      <p:sp>
        <p:nvSpPr>
          <p:cNvPr id="3" name="Content Placeholder 2">
            <a:extLst>
              <a:ext uri="{FF2B5EF4-FFF2-40B4-BE49-F238E27FC236}">
                <a16:creationId xmlns:a16="http://schemas.microsoft.com/office/drawing/2014/main" id="{123A29E8-55CB-459D-B6F8-7FF016993F2A}"/>
              </a:ext>
            </a:extLst>
          </p:cNvPr>
          <p:cNvSpPr>
            <a:spLocks noGrp="1"/>
          </p:cNvSpPr>
          <p:nvPr>
            <p:ph sz="quarter" idx="13" hasCustomPrompt="1"/>
          </p:nvPr>
        </p:nvSpPr>
        <p:spPr>
          <a:xfrm>
            <a:off x="10922285" y="5688330"/>
            <a:ext cx="811790" cy="755336"/>
          </a:xfrm>
        </p:spPr>
        <p:txBody>
          <a:bodyPr/>
          <a:lstStyle>
            <a:lvl1pPr marL="0" indent="0">
              <a:buNone/>
              <a:defRPr sz="1400"/>
            </a:lvl1pPr>
          </a:lstStyle>
          <a:p>
            <a:pPr lvl="0"/>
            <a:r>
              <a:rPr lang="nb-NO"/>
              <a:t>Ikon</a:t>
            </a:r>
            <a:endParaRPr lang="en-GB"/>
          </a:p>
        </p:txBody>
      </p:sp>
    </p:spTree>
    <p:extLst>
      <p:ext uri="{BB962C8B-B14F-4D97-AF65-F5344CB8AC3E}">
        <p14:creationId xmlns:p14="http://schemas.microsoft.com/office/powerpoint/2010/main" val="2373678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tel, tekst og innhold høyre">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0C26E7D-1159-49D4-BD31-104BC8DAB06D}"/>
              </a:ext>
            </a:extLst>
          </p:cNvPr>
          <p:cNvSpPr>
            <a:spLocks noGrp="1"/>
          </p:cNvSpPr>
          <p:nvPr>
            <p:ph type="sldNum" sz="quarter" idx="12"/>
          </p:nvPr>
        </p:nvSpPr>
        <p:spPr/>
        <p:txBody>
          <a:bodyPr/>
          <a:lstStyle/>
          <a:p>
            <a:fld id="{E78D6F22-C38B-4922-9056-25853B06C35F}" type="slidenum">
              <a:rPr lang="en-GB" smtClean="0"/>
              <a:t>‹#›</a:t>
            </a:fld>
            <a:endParaRPr lang="en-GB"/>
          </a:p>
        </p:txBody>
      </p:sp>
      <p:pic>
        <p:nvPicPr>
          <p:cNvPr id="12" name="Graphic 11">
            <a:extLst>
              <a:ext uri="{FF2B5EF4-FFF2-40B4-BE49-F238E27FC236}">
                <a16:creationId xmlns:a16="http://schemas.microsoft.com/office/drawing/2014/main" id="{97CA1CCD-3BAD-4C77-870D-BE1AC5A824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2886" y="6424613"/>
            <a:ext cx="831959" cy="148261"/>
          </a:xfrm>
          <a:prstGeom prst="rect">
            <a:avLst/>
          </a:prstGeom>
        </p:spPr>
      </p:pic>
      <p:sp>
        <p:nvSpPr>
          <p:cNvPr id="14" name="Content Placeholder 3">
            <a:extLst>
              <a:ext uri="{FF2B5EF4-FFF2-40B4-BE49-F238E27FC236}">
                <a16:creationId xmlns:a16="http://schemas.microsoft.com/office/drawing/2014/main" id="{8837DE74-5C1B-41AC-9A44-E07093E937DA}"/>
              </a:ext>
            </a:extLst>
          </p:cNvPr>
          <p:cNvSpPr>
            <a:spLocks noGrp="1"/>
          </p:cNvSpPr>
          <p:nvPr>
            <p:ph sz="half" idx="2"/>
          </p:nvPr>
        </p:nvSpPr>
        <p:spPr>
          <a:xfrm>
            <a:off x="442887" y="2186572"/>
            <a:ext cx="4071364" cy="40300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Content Placeholder 16">
            <a:extLst>
              <a:ext uri="{FF2B5EF4-FFF2-40B4-BE49-F238E27FC236}">
                <a16:creationId xmlns:a16="http://schemas.microsoft.com/office/drawing/2014/main" id="{C4F141C9-06AC-47C2-A1D4-E23E04D66645}"/>
              </a:ext>
            </a:extLst>
          </p:cNvPr>
          <p:cNvSpPr>
            <a:spLocks noGrp="1"/>
          </p:cNvSpPr>
          <p:nvPr>
            <p:ph sz="quarter" idx="14"/>
          </p:nvPr>
        </p:nvSpPr>
        <p:spPr>
          <a:xfrm>
            <a:off x="4867592" y="1771650"/>
            <a:ext cx="6743246" cy="4445000"/>
          </a:xfrm>
        </p:spPr>
        <p:txBody>
          <a:bodyPr/>
          <a:lstStyle>
            <a:lvl1pPr marL="0" indent="0">
              <a:buNone/>
              <a:defRPr/>
            </a:lvl1pPr>
          </a:lstStyle>
          <a:p>
            <a:pPr lvl="0"/>
            <a:r>
              <a:rPr lang="en-US"/>
              <a:t>Click to edit Master text styles</a:t>
            </a:r>
          </a:p>
        </p:txBody>
      </p:sp>
      <p:sp>
        <p:nvSpPr>
          <p:cNvPr id="15" name="Title 1">
            <a:extLst>
              <a:ext uri="{FF2B5EF4-FFF2-40B4-BE49-F238E27FC236}">
                <a16:creationId xmlns:a16="http://schemas.microsoft.com/office/drawing/2014/main" id="{EF01F8C5-21F0-4C71-AF55-3AA2FA1BE44C}"/>
              </a:ext>
            </a:extLst>
          </p:cNvPr>
          <p:cNvSpPr>
            <a:spLocks noGrp="1"/>
          </p:cNvSpPr>
          <p:nvPr>
            <p:ph type="title"/>
          </p:nvPr>
        </p:nvSpPr>
        <p:spPr>
          <a:xfrm>
            <a:off x="440976" y="512138"/>
            <a:ext cx="11167952" cy="881695"/>
          </a:xfrm>
        </p:spPr>
        <p:txBody>
          <a:bodyPr/>
          <a:lstStyle>
            <a:lvl1pPr>
              <a:defRPr b="1" spc="-75" baseline="0">
                <a:latin typeface="+mn-lt"/>
              </a:defRPr>
            </a:lvl1pPr>
          </a:lstStyle>
          <a:p>
            <a:r>
              <a:rPr lang="en-US"/>
              <a:t>Click to edit Master title style</a:t>
            </a:r>
            <a:endParaRPr lang="en-GB"/>
          </a:p>
        </p:txBody>
      </p:sp>
      <p:sp>
        <p:nvSpPr>
          <p:cNvPr id="8" name="Text Placeholder 10">
            <a:extLst>
              <a:ext uri="{FF2B5EF4-FFF2-40B4-BE49-F238E27FC236}">
                <a16:creationId xmlns:a16="http://schemas.microsoft.com/office/drawing/2014/main" id="{D35F8EA1-DA0D-46F6-B974-2BA405394FE8}"/>
              </a:ext>
            </a:extLst>
          </p:cNvPr>
          <p:cNvSpPr>
            <a:spLocks noGrp="1"/>
          </p:cNvSpPr>
          <p:nvPr>
            <p:ph type="body" sz="quarter" idx="13"/>
          </p:nvPr>
        </p:nvSpPr>
        <p:spPr>
          <a:xfrm>
            <a:off x="440976" y="1771650"/>
            <a:ext cx="4071365" cy="319245"/>
          </a:xfrm>
        </p:spPr>
        <p:txBody>
          <a:bodyPr lIns="0" tIns="0" rIns="0" bIns="0" anchor="b"/>
          <a:lstStyle>
            <a:lvl1pPr marL="0" indent="0">
              <a:buNone/>
              <a:defRPr sz="2000" b="1" baseline="0">
                <a:latin typeface="+mn-lt"/>
              </a:defRPr>
            </a:lvl1pPr>
          </a:lstStyle>
          <a:p>
            <a:pPr lvl="0"/>
            <a:r>
              <a:rPr lang="en-US"/>
              <a:t>Click to edit Master text styles</a:t>
            </a:r>
          </a:p>
        </p:txBody>
      </p:sp>
    </p:spTree>
    <p:extLst>
      <p:ext uri="{BB962C8B-B14F-4D97-AF65-F5344CB8AC3E}">
        <p14:creationId xmlns:p14="http://schemas.microsoft.com/office/powerpoint/2010/main" val="16043725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0C26E7D-1159-49D4-BD31-104BC8DAB06D}"/>
              </a:ext>
            </a:extLst>
          </p:cNvPr>
          <p:cNvSpPr>
            <a:spLocks noGrp="1"/>
          </p:cNvSpPr>
          <p:nvPr>
            <p:ph type="sldNum" sz="quarter" idx="12"/>
          </p:nvPr>
        </p:nvSpPr>
        <p:spPr/>
        <p:txBody>
          <a:bodyPr/>
          <a:lstStyle/>
          <a:p>
            <a:fld id="{E78D6F22-C38B-4922-9056-25853B06C35F}" type="slidenum">
              <a:rPr lang="en-GB" smtClean="0"/>
              <a:t>‹#›</a:t>
            </a:fld>
            <a:endParaRPr lang="en-GB"/>
          </a:p>
        </p:txBody>
      </p:sp>
      <p:pic>
        <p:nvPicPr>
          <p:cNvPr id="12" name="Graphic 11">
            <a:extLst>
              <a:ext uri="{FF2B5EF4-FFF2-40B4-BE49-F238E27FC236}">
                <a16:creationId xmlns:a16="http://schemas.microsoft.com/office/drawing/2014/main" id="{97CA1CCD-3BAD-4C77-870D-BE1AC5A824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2886" y="6424613"/>
            <a:ext cx="831959" cy="148261"/>
          </a:xfrm>
          <a:prstGeom prst="rect">
            <a:avLst/>
          </a:prstGeom>
        </p:spPr>
      </p:pic>
      <p:sp>
        <p:nvSpPr>
          <p:cNvPr id="17" name="Content Placeholder 16">
            <a:extLst>
              <a:ext uri="{FF2B5EF4-FFF2-40B4-BE49-F238E27FC236}">
                <a16:creationId xmlns:a16="http://schemas.microsoft.com/office/drawing/2014/main" id="{C4F141C9-06AC-47C2-A1D4-E23E04D66645}"/>
              </a:ext>
            </a:extLst>
          </p:cNvPr>
          <p:cNvSpPr>
            <a:spLocks noGrp="1"/>
          </p:cNvSpPr>
          <p:nvPr>
            <p:ph sz="quarter" idx="14"/>
          </p:nvPr>
        </p:nvSpPr>
        <p:spPr>
          <a:xfrm>
            <a:off x="2642963" y="1714500"/>
            <a:ext cx="6906074" cy="4502150"/>
          </a:xfrm>
        </p:spPr>
        <p:txBody>
          <a:bodyPr/>
          <a:lstStyle>
            <a:lvl1pPr marL="0" indent="0">
              <a:buNone/>
              <a:defRPr/>
            </a:lvl1pPr>
          </a:lstStyle>
          <a:p>
            <a:pPr lvl="0"/>
            <a:r>
              <a:rPr lang="en-US"/>
              <a:t>Click to edit Master text styles</a:t>
            </a:r>
          </a:p>
        </p:txBody>
      </p:sp>
      <p:sp>
        <p:nvSpPr>
          <p:cNvPr id="15" name="Title 1">
            <a:extLst>
              <a:ext uri="{FF2B5EF4-FFF2-40B4-BE49-F238E27FC236}">
                <a16:creationId xmlns:a16="http://schemas.microsoft.com/office/drawing/2014/main" id="{D6C6A687-3098-4EE9-9928-9116F9BC4B74}"/>
              </a:ext>
            </a:extLst>
          </p:cNvPr>
          <p:cNvSpPr>
            <a:spLocks noGrp="1"/>
          </p:cNvSpPr>
          <p:nvPr>
            <p:ph type="title"/>
          </p:nvPr>
        </p:nvSpPr>
        <p:spPr>
          <a:xfrm>
            <a:off x="440976" y="512138"/>
            <a:ext cx="11167952" cy="881695"/>
          </a:xfrm>
        </p:spPr>
        <p:txBody>
          <a:bodyPr/>
          <a:lstStyle>
            <a:lvl1pPr>
              <a:defRPr b="1" spc="-75" baseline="0">
                <a:latin typeface="+mn-lt"/>
              </a:defRPr>
            </a:lvl1pPr>
          </a:lstStyle>
          <a:p>
            <a:r>
              <a:rPr lang="en-US"/>
              <a:t>Click to edit Master title style</a:t>
            </a:r>
            <a:endParaRPr lang="en-GB"/>
          </a:p>
        </p:txBody>
      </p:sp>
    </p:spTree>
    <p:extLst>
      <p:ext uri="{BB962C8B-B14F-4D97-AF65-F5344CB8AC3E}">
        <p14:creationId xmlns:p14="http://schemas.microsoft.com/office/powerpoint/2010/main" val="29321982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nho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0C26E7D-1159-49D4-BD31-104BC8DAB06D}"/>
              </a:ext>
            </a:extLst>
          </p:cNvPr>
          <p:cNvSpPr>
            <a:spLocks noGrp="1"/>
          </p:cNvSpPr>
          <p:nvPr>
            <p:ph type="sldNum" sz="quarter" idx="12"/>
          </p:nvPr>
        </p:nvSpPr>
        <p:spPr/>
        <p:txBody>
          <a:bodyPr/>
          <a:lstStyle/>
          <a:p>
            <a:fld id="{E78D6F22-C38B-4922-9056-25853B06C35F}" type="slidenum">
              <a:rPr lang="en-GB" smtClean="0"/>
              <a:t>‹#›</a:t>
            </a:fld>
            <a:endParaRPr lang="en-GB"/>
          </a:p>
        </p:txBody>
      </p:sp>
      <p:pic>
        <p:nvPicPr>
          <p:cNvPr id="12" name="Graphic 11">
            <a:extLst>
              <a:ext uri="{FF2B5EF4-FFF2-40B4-BE49-F238E27FC236}">
                <a16:creationId xmlns:a16="http://schemas.microsoft.com/office/drawing/2014/main" id="{97CA1CCD-3BAD-4C77-870D-BE1AC5A824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2886" y="6424613"/>
            <a:ext cx="831959" cy="148261"/>
          </a:xfrm>
          <a:prstGeom prst="rect">
            <a:avLst/>
          </a:prstGeom>
        </p:spPr>
      </p:pic>
      <p:sp>
        <p:nvSpPr>
          <p:cNvPr id="17" name="Content Placeholder 16">
            <a:extLst>
              <a:ext uri="{FF2B5EF4-FFF2-40B4-BE49-F238E27FC236}">
                <a16:creationId xmlns:a16="http://schemas.microsoft.com/office/drawing/2014/main" id="{C4F141C9-06AC-47C2-A1D4-E23E04D66645}"/>
              </a:ext>
            </a:extLst>
          </p:cNvPr>
          <p:cNvSpPr>
            <a:spLocks noGrp="1"/>
          </p:cNvSpPr>
          <p:nvPr>
            <p:ph sz="quarter" idx="14"/>
          </p:nvPr>
        </p:nvSpPr>
        <p:spPr>
          <a:xfrm>
            <a:off x="1514573" y="514844"/>
            <a:ext cx="9154121" cy="5701807"/>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9938562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tel og fem tekstbokser farge1">
    <p:bg>
      <p:bgPr>
        <a:solidFill>
          <a:srgbClr val="F1EFE7"/>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EEBC3A6-54FD-4178-A49B-D409A420B2A4}"/>
              </a:ext>
            </a:extLst>
          </p:cNvPr>
          <p:cNvSpPr>
            <a:spLocks noGrp="1"/>
          </p:cNvSpPr>
          <p:nvPr>
            <p:ph sz="half" idx="2"/>
          </p:nvPr>
        </p:nvSpPr>
        <p:spPr>
          <a:xfrm>
            <a:off x="442887" y="2155876"/>
            <a:ext cx="3294967" cy="1273124"/>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DC2B8251-F5F1-4066-8612-1944D9589C1D}"/>
              </a:ext>
            </a:extLst>
          </p:cNvPr>
          <p:cNvSpPr>
            <a:spLocks noGrp="1"/>
          </p:cNvSpPr>
          <p:nvPr>
            <p:ph type="sldNum" sz="quarter" idx="12"/>
          </p:nvPr>
        </p:nvSpPr>
        <p:spPr/>
        <p:txBody>
          <a:bodyPr/>
          <a:lstStyle/>
          <a:p>
            <a:fld id="{E78D6F22-C38B-4922-9056-25853B06C35F}" type="slidenum">
              <a:rPr lang="en-GB" smtClean="0"/>
              <a:t>‹#›</a:t>
            </a:fld>
            <a:endParaRPr lang="en-GB"/>
          </a:p>
        </p:txBody>
      </p:sp>
      <p:pic>
        <p:nvPicPr>
          <p:cNvPr id="28" name="Graphic 27">
            <a:extLst>
              <a:ext uri="{FF2B5EF4-FFF2-40B4-BE49-F238E27FC236}">
                <a16:creationId xmlns:a16="http://schemas.microsoft.com/office/drawing/2014/main" id="{B1B4D9B9-5677-44C8-AF4C-725F4B3CB0C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2886" y="6424613"/>
            <a:ext cx="831959" cy="148261"/>
          </a:xfrm>
          <a:prstGeom prst="rect">
            <a:avLst/>
          </a:prstGeom>
        </p:spPr>
      </p:pic>
      <p:sp>
        <p:nvSpPr>
          <p:cNvPr id="29" name="Content Placeholder 3">
            <a:extLst>
              <a:ext uri="{FF2B5EF4-FFF2-40B4-BE49-F238E27FC236}">
                <a16:creationId xmlns:a16="http://schemas.microsoft.com/office/drawing/2014/main" id="{9F38FFF0-9B57-41A1-9260-BD0BB761AF12}"/>
              </a:ext>
            </a:extLst>
          </p:cNvPr>
          <p:cNvSpPr>
            <a:spLocks noGrp="1"/>
          </p:cNvSpPr>
          <p:nvPr>
            <p:ph sz="half" idx="14"/>
          </p:nvPr>
        </p:nvSpPr>
        <p:spPr>
          <a:xfrm>
            <a:off x="442887" y="4357795"/>
            <a:ext cx="3294967" cy="1273124"/>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3" name="Content Placeholder 3">
            <a:extLst>
              <a:ext uri="{FF2B5EF4-FFF2-40B4-BE49-F238E27FC236}">
                <a16:creationId xmlns:a16="http://schemas.microsoft.com/office/drawing/2014/main" id="{A5A8116D-1B8A-486F-A4FD-5BD7387B8756}"/>
              </a:ext>
            </a:extLst>
          </p:cNvPr>
          <p:cNvSpPr>
            <a:spLocks noGrp="1"/>
          </p:cNvSpPr>
          <p:nvPr>
            <p:ph sz="half" idx="18"/>
          </p:nvPr>
        </p:nvSpPr>
        <p:spPr>
          <a:xfrm>
            <a:off x="4377469" y="2156798"/>
            <a:ext cx="3294967" cy="1273124"/>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1" name="Content Placeholder 3">
            <a:extLst>
              <a:ext uri="{FF2B5EF4-FFF2-40B4-BE49-F238E27FC236}">
                <a16:creationId xmlns:a16="http://schemas.microsoft.com/office/drawing/2014/main" id="{112D9901-2F63-486B-AF8A-E94C9926CBEC}"/>
              </a:ext>
            </a:extLst>
          </p:cNvPr>
          <p:cNvSpPr>
            <a:spLocks noGrp="1"/>
          </p:cNvSpPr>
          <p:nvPr>
            <p:ph sz="half" idx="16"/>
          </p:nvPr>
        </p:nvSpPr>
        <p:spPr>
          <a:xfrm>
            <a:off x="4377469" y="4357795"/>
            <a:ext cx="3294967" cy="1273124"/>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5" name="Content Placeholder 3">
            <a:extLst>
              <a:ext uri="{FF2B5EF4-FFF2-40B4-BE49-F238E27FC236}">
                <a16:creationId xmlns:a16="http://schemas.microsoft.com/office/drawing/2014/main" id="{24686A27-9E29-44EB-88DD-11C1D8F3F989}"/>
              </a:ext>
            </a:extLst>
          </p:cNvPr>
          <p:cNvSpPr>
            <a:spLocks noGrp="1"/>
          </p:cNvSpPr>
          <p:nvPr>
            <p:ph sz="half" idx="20"/>
          </p:nvPr>
        </p:nvSpPr>
        <p:spPr>
          <a:xfrm>
            <a:off x="8315871" y="2155404"/>
            <a:ext cx="3294967" cy="1273124"/>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7" name="Title 1">
            <a:extLst>
              <a:ext uri="{FF2B5EF4-FFF2-40B4-BE49-F238E27FC236}">
                <a16:creationId xmlns:a16="http://schemas.microsoft.com/office/drawing/2014/main" id="{BD635DD8-1247-4FD7-8408-E13FF6057116}"/>
              </a:ext>
            </a:extLst>
          </p:cNvPr>
          <p:cNvSpPr>
            <a:spLocks noGrp="1"/>
          </p:cNvSpPr>
          <p:nvPr>
            <p:ph type="title"/>
          </p:nvPr>
        </p:nvSpPr>
        <p:spPr>
          <a:xfrm>
            <a:off x="440976" y="512138"/>
            <a:ext cx="11167952" cy="881695"/>
          </a:xfrm>
        </p:spPr>
        <p:txBody>
          <a:bodyPr/>
          <a:lstStyle>
            <a:lvl1pPr>
              <a:defRPr b="1" spc="-75" baseline="0">
                <a:latin typeface="+mn-lt"/>
              </a:defRPr>
            </a:lvl1pPr>
          </a:lstStyle>
          <a:p>
            <a:r>
              <a:rPr lang="en-US"/>
              <a:t>Click to edit Master title style</a:t>
            </a:r>
            <a:endParaRPr lang="en-GB"/>
          </a:p>
        </p:txBody>
      </p:sp>
      <p:sp>
        <p:nvSpPr>
          <p:cNvPr id="38" name="Text Placeholder 10">
            <a:extLst>
              <a:ext uri="{FF2B5EF4-FFF2-40B4-BE49-F238E27FC236}">
                <a16:creationId xmlns:a16="http://schemas.microsoft.com/office/drawing/2014/main" id="{E4719C10-5276-4B8B-AE99-465F3E13D90E}"/>
              </a:ext>
            </a:extLst>
          </p:cNvPr>
          <p:cNvSpPr>
            <a:spLocks noGrp="1"/>
          </p:cNvSpPr>
          <p:nvPr>
            <p:ph type="body" sz="quarter" idx="13"/>
          </p:nvPr>
        </p:nvSpPr>
        <p:spPr>
          <a:xfrm>
            <a:off x="442887" y="1679432"/>
            <a:ext cx="3294967" cy="387254"/>
          </a:xfrm>
        </p:spPr>
        <p:txBody>
          <a:bodyPr anchor="b"/>
          <a:lstStyle>
            <a:lvl1pPr marL="0" indent="0">
              <a:lnSpc>
                <a:spcPct val="110000"/>
              </a:lnSpc>
              <a:buNone/>
              <a:defRPr sz="1800" b="1" spc="0" baseline="0">
                <a:latin typeface="+mn-lt"/>
              </a:defRPr>
            </a:lvl1pPr>
          </a:lstStyle>
          <a:p>
            <a:pPr lvl="0"/>
            <a:r>
              <a:rPr lang="en-US"/>
              <a:t>Click to edit Master text styles</a:t>
            </a:r>
          </a:p>
        </p:txBody>
      </p:sp>
      <p:sp>
        <p:nvSpPr>
          <p:cNvPr id="39" name="Text Placeholder 10">
            <a:extLst>
              <a:ext uri="{FF2B5EF4-FFF2-40B4-BE49-F238E27FC236}">
                <a16:creationId xmlns:a16="http://schemas.microsoft.com/office/drawing/2014/main" id="{71425B1D-903D-483D-88CF-562C3C4E74DE}"/>
              </a:ext>
            </a:extLst>
          </p:cNvPr>
          <p:cNvSpPr>
            <a:spLocks noGrp="1"/>
          </p:cNvSpPr>
          <p:nvPr>
            <p:ph type="body" sz="quarter" idx="15"/>
          </p:nvPr>
        </p:nvSpPr>
        <p:spPr>
          <a:xfrm>
            <a:off x="442887" y="3894050"/>
            <a:ext cx="3294967" cy="387254"/>
          </a:xfrm>
        </p:spPr>
        <p:txBody>
          <a:bodyPr anchor="b"/>
          <a:lstStyle>
            <a:lvl1pPr marL="0" indent="0">
              <a:lnSpc>
                <a:spcPct val="110000"/>
              </a:lnSpc>
              <a:buNone/>
              <a:defRPr sz="1800" b="1" spc="0" baseline="0">
                <a:latin typeface="+mn-lt"/>
              </a:defRPr>
            </a:lvl1pPr>
          </a:lstStyle>
          <a:p>
            <a:pPr lvl="0"/>
            <a:r>
              <a:rPr lang="en-US"/>
              <a:t>Click to edit Master text styles</a:t>
            </a:r>
          </a:p>
        </p:txBody>
      </p:sp>
      <p:sp>
        <p:nvSpPr>
          <p:cNvPr id="40" name="Text Placeholder 10">
            <a:extLst>
              <a:ext uri="{FF2B5EF4-FFF2-40B4-BE49-F238E27FC236}">
                <a16:creationId xmlns:a16="http://schemas.microsoft.com/office/drawing/2014/main" id="{47C70BE9-E30C-44EA-8B90-0C216CA2FD9C}"/>
              </a:ext>
            </a:extLst>
          </p:cNvPr>
          <p:cNvSpPr>
            <a:spLocks noGrp="1"/>
          </p:cNvSpPr>
          <p:nvPr>
            <p:ph type="body" sz="quarter" idx="17"/>
          </p:nvPr>
        </p:nvSpPr>
        <p:spPr>
          <a:xfrm>
            <a:off x="4377469" y="3894050"/>
            <a:ext cx="3294967" cy="387254"/>
          </a:xfrm>
        </p:spPr>
        <p:txBody>
          <a:bodyPr anchor="b"/>
          <a:lstStyle>
            <a:lvl1pPr marL="0" indent="0">
              <a:lnSpc>
                <a:spcPct val="110000"/>
              </a:lnSpc>
              <a:buNone/>
              <a:defRPr sz="1800" b="1" spc="0" baseline="0">
                <a:latin typeface="+mn-lt"/>
              </a:defRPr>
            </a:lvl1pPr>
          </a:lstStyle>
          <a:p>
            <a:pPr lvl="0"/>
            <a:r>
              <a:rPr lang="en-US"/>
              <a:t>Click to edit Master text styles</a:t>
            </a:r>
          </a:p>
        </p:txBody>
      </p:sp>
      <p:sp>
        <p:nvSpPr>
          <p:cNvPr id="41" name="Text Placeholder 10">
            <a:extLst>
              <a:ext uri="{FF2B5EF4-FFF2-40B4-BE49-F238E27FC236}">
                <a16:creationId xmlns:a16="http://schemas.microsoft.com/office/drawing/2014/main" id="{32606037-C00F-42E0-91A4-7460D59FB217}"/>
              </a:ext>
            </a:extLst>
          </p:cNvPr>
          <p:cNvSpPr>
            <a:spLocks noGrp="1"/>
          </p:cNvSpPr>
          <p:nvPr>
            <p:ph type="body" sz="quarter" idx="19"/>
          </p:nvPr>
        </p:nvSpPr>
        <p:spPr>
          <a:xfrm>
            <a:off x="4377469" y="1680354"/>
            <a:ext cx="3294967" cy="387254"/>
          </a:xfrm>
        </p:spPr>
        <p:txBody>
          <a:bodyPr anchor="b"/>
          <a:lstStyle>
            <a:lvl1pPr marL="0" indent="0">
              <a:lnSpc>
                <a:spcPct val="110000"/>
              </a:lnSpc>
              <a:buNone/>
              <a:defRPr sz="1800" b="1" spc="0" baseline="0">
                <a:latin typeface="+mn-lt"/>
              </a:defRPr>
            </a:lvl1pPr>
          </a:lstStyle>
          <a:p>
            <a:pPr lvl="0"/>
            <a:r>
              <a:rPr lang="en-US"/>
              <a:t>Click to edit Master text styles</a:t>
            </a:r>
          </a:p>
        </p:txBody>
      </p:sp>
      <p:sp>
        <p:nvSpPr>
          <p:cNvPr id="42" name="Text Placeholder 10">
            <a:extLst>
              <a:ext uri="{FF2B5EF4-FFF2-40B4-BE49-F238E27FC236}">
                <a16:creationId xmlns:a16="http://schemas.microsoft.com/office/drawing/2014/main" id="{E700C0E9-A1AD-40AC-B51F-B730BF528D0E}"/>
              </a:ext>
            </a:extLst>
          </p:cNvPr>
          <p:cNvSpPr>
            <a:spLocks noGrp="1"/>
          </p:cNvSpPr>
          <p:nvPr>
            <p:ph type="body" sz="quarter" idx="21"/>
          </p:nvPr>
        </p:nvSpPr>
        <p:spPr>
          <a:xfrm>
            <a:off x="8315871" y="1678960"/>
            <a:ext cx="3294967" cy="387254"/>
          </a:xfrm>
        </p:spPr>
        <p:txBody>
          <a:bodyPr anchor="b"/>
          <a:lstStyle>
            <a:lvl1pPr marL="0" indent="0">
              <a:lnSpc>
                <a:spcPct val="110000"/>
              </a:lnSpc>
              <a:buNone/>
              <a:defRPr sz="1800" b="1" spc="0" baseline="0">
                <a:latin typeface="+mn-lt"/>
              </a:defRPr>
            </a:lvl1pPr>
          </a:lstStyle>
          <a:p>
            <a:pPr lvl="0"/>
            <a:r>
              <a:rPr lang="en-US"/>
              <a:t>Click to edit Master text styles</a:t>
            </a:r>
          </a:p>
        </p:txBody>
      </p:sp>
    </p:spTree>
    <p:extLst>
      <p:ext uri="{BB962C8B-B14F-4D97-AF65-F5344CB8AC3E}">
        <p14:creationId xmlns:p14="http://schemas.microsoft.com/office/powerpoint/2010/main" val="38241484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tel og fem tekstbokser farge2">
    <p:bg>
      <p:bgPr>
        <a:solidFill>
          <a:schemeClr val="bg2"/>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EEBC3A6-54FD-4178-A49B-D409A420B2A4}"/>
              </a:ext>
            </a:extLst>
          </p:cNvPr>
          <p:cNvSpPr>
            <a:spLocks noGrp="1"/>
          </p:cNvSpPr>
          <p:nvPr>
            <p:ph sz="half" idx="2"/>
          </p:nvPr>
        </p:nvSpPr>
        <p:spPr>
          <a:xfrm>
            <a:off x="442887" y="2155876"/>
            <a:ext cx="3294967" cy="1273124"/>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DC2B8251-F5F1-4066-8612-1944D9589C1D}"/>
              </a:ext>
            </a:extLst>
          </p:cNvPr>
          <p:cNvSpPr>
            <a:spLocks noGrp="1"/>
          </p:cNvSpPr>
          <p:nvPr>
            <p:ph type="sldNum" sz="quarter" idx="12"/>
          </p:nvPr>
        </p:nvSpPr>
        <p:spPr/>
        <p:txBody>
          <a:bodyPr/>
          <a:lstStyle/>
          <a:p>
            <a:fld id="{E78D6F22-C38B-4922-9056-25853B06C35F}" type="slidenum">
              <a:rPr lang="en-GB" smtClean="0"/>
              <a:t>‹#›</a:t>
            </a:fld>
            <a:endParaRPr lang="en-GB"/>
          </a:p>
        </p:txBody>
      </p:sp>
      <p:pic>
        <p:nvPicPr>
          <p:cNvPr id="28" name="Graphic 27">
            <a:extLst>
              <a:ext uri="{FF2B5EF4-FFF2-40B4-BE49-F238E27FC236}">
                <a16:creationId xmlns:a16="http://schemas.microsoft.com/office/drawing/2014/main" id="{B1B4D9B9-5677-44C8-AF4C-725F4B3CB0C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2886" y="6424613"/>
            <a:ext cx="831959" cy="148261"/>
          </a:xfrm>
          <a:prstGeom prst="rect">
            <a:avLst/>
          </a:prstGeom>
        </p:spPr>
      </p:pic>
      <p:sp>
        <p:nvSpPr>
          <p:cNvPr id="29" name="Content Placeholder 3">
            <a:extLst>
              <a:ext uri="{FF2B5EF4-FFF2-40B4-BE49-F238E27FC236}">
                <a16:creationId xmlns:a16="http://schemas.microsoft.com/office/drawing/2014/main" id="{9F38FFF0-9B57-41A1-9260-BD0BB761AF12}"/>
              </a:ext>
            </a:extLst>
          </p:cNvPr>
          <p:cNvSpPr>
            <a:spLocks noGrp="1"/>
          </p:cNvSpPr>
          <p:nvPr>
            <p:ph sz="half" idx="14"/>
          </p:nvPr>
        </p:nvSpPr>
        <p:spPr>
          <a:xfrm>
            <a:off x="442887" y="4357795"/>
            <a:ext cx="3294967" cy="1273124"/>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3" name="Content Placeholder 3">
            <a:extLst>
              <a:ext uri="{FF2B5EF4-FFF2-40B4-BE49-F238E27FC236}">
                <a16:creationId xmlns:a16="http://schemas.microsoft.com/office/drawing/2014/main" id="{A5A8116D-1B8A-486F-A4FD-5BD7387B8756}"/>
              </a:ext>
            </a:extLst>
          </p:cNvPr>
          <p:cNvSpPr>
            <a:spLocks noGrp="1"/>
          </p:cNvSpPr>
          <p:nvPr>
            <p:ph sz="half" idx="18"/>
          </p:nvPr>
        </p:nvSpPr>
        <p:spPr>
          <a:xfrm>
            <a:off x="4377469" y="2156798"/>
            <a:ext cx="3294967" cy="1273124"/>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1" name="Content Placeholder 3">
            <a:extLst>
              <a:ext uri="{FF2B5EF4-FFF2-40B4-BE49-F238E27FC236}">
                <a16:creationId xmlns:a16="http://schemas.microsoft.com/office/drawing/2014/main" id="{112D9901-2F63-486B-AF8A-E94C9926CBEC}"/>
              </a:ext>
            </a:extLst>
          </p:cNvPr>
          <p:cNvSpPr>
            <a:spLocks noGrp="1"/>
          </p:cNvSpPr>
          <p:nvPr>
            <p:ph sz="half" idx="16"/>
          </p:nvPr>
        </p:nvSpPr>
        <p:spPr>
          <a:xfrm>
            <a:off x="4377469" y="4357795"/>
            <a:ext cx="3294967" cy="1273124"/>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5" name="Content Placeholder 3">
            <a:extLst>
              <a:ext uri="{FF2B5EF4-FFF2-40B4-BE49-F238E27FC236}">
                <a16:creationId xmlns:a16="http://schemas.microsoft.com/office/drawing/2014/main" id="{24686A27-9E29-44EB-88DD-11C1D8F3F989}"/>
              </a:ext>
            </a:extLst>
          </p:cNvPr>
          <p:cNvSpPr>
            <a:spLocks noGrp="1"/>
          </p:cNvSpPr>
          <p:nvPr>
            <p:ph sz="half" idx="20"/>
          </p:nvPr>
        </p:nvSpPr>
        <p:spPr>
          <a:xfrm>
            <a:off x="8315871" y="2155404"/>
            <a:ext cx="3294967" cy="1273124"/>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itle 1">
            <a:extLst>
              <a:ext uri="{FF2B5EF4-FFF2-40B4-BE49-F238E27FC236}">
                <a16:creationId xmlns:a16="http://schemas.microsoft.com/office/drawing/2014/main" id="{81E431CA-F10A-47D6-B135-B92CFEE54BF9}"/>
              </a:ext>
            </a:extLst>
          </p:cNvPr>
          <p:cNvSpPr>
            <a:spLocks noGrp="1"/>
          </p:cNvSpPr>
          <p:nvPr>
            <p:ph type="title"/>
          </p:nvPr>
        </p:nvSpPr>
        <p:spPr>
          <a:xfrm>
            <a:off x="440976" y="512138"/>
            <a:ext cx="11167952" cy="881695"/>
          </a:xfrm>
        </p:spPr>
        <p:txBody>
          <a:bodyPr/>
          <a:lstStyle>
            <a:lvl1pPr>
              <a:defRPr b="1" spc="-75" baseline="0">
                <a:latin typeface="+mn-lt"/>
              </a:defRPr>
            </a:lvl1pPr>
          </a:lstStyle>
          <a:p>
            <a:r>
              <a:rPr lang="en-US"/>
              <a:t>Click to edit Master title style</a:t>
            </a:r>
            <a:endParaRPr lang="en-GB"/>
          </a:p>
        </p:txBody>
      </p:sp>
      <p:sp>
        <p:nvSpPr>
          <p:cNvPr id="17" name="Text Placeholder 10">
            <a:extLst>
              <a:ext uri="{FF2B5EF4-FFF2-40B4-BE49-F238E27FC236}">
                <a16:creationId xmlns:a16="http://schemas.microsoft.com/office/drawing/2014/main" id="{CEF0925E-FAB5-4B2C-B982-B366973BA490}"/>
              </a:ext>
            </a:extLst>
          </p:cNvPr>
          <p:cNvSpPr>
            <a:spLocks noGrp="1"/>
          </p:cNvSpPr>
          <p:nvPr>
            <p:ph type="body" sz="quarter" idx="13"/>
          </p:nvPr>
        </p:nvSpPr>
        <p:spPr>
          <a:xfrm>
            <a:off x="442887" y="1679432"/>
            <a:ext cx="3294967" cy="387254"/>
          </a:xfrm>
        </p:spPr>
        <p:txBody>
          <a:bodyPr anchor="b"/>
          <a:lstStyle>
            <a:lvl1pPr marL="0" indent="0">
              <a:lnSpc>
                <a:spcPct val="110000"/>
              </a:lnSpc>
              <a:buNone/>
              <a:defRPr sz="1800" b="1" spc="0" baseline="0">
                <a:latin typeface="+mn-lt"/>
              </a:defRPr>
            </a:lvl1pPr>
          </a:lstStyle>
          <a:p>
            <a:pPr lvl="0"/>
            <a:r>
              <a:rPr lang="en-US"/>
              <a:t>Click to edit Master text styles</a:t>
            </a:r>
          </a:p>
        </p:txBody>
      </p:sp>
      <p:sp>
        <p:nvSpPr>
          <p:cNvPr id="18" name="Text Placeholder 10">
            <a:extLst>
              <a:ext uri="{FF2B5EF4-FFF2-40B4-BE49-F238E27FC236}">
                <a16:creationId xmlns:a16="http://schemas.microsoft.com/office/drawing/2014/main" id="{A7C844CB-47AF-47BF-8A3F-092A5451FE35}"/>
              </a:ext>
            </a:extLst>
          </p:cNvPr>
          <p:cNvSpPr>
            <a:spLocks noGrp="1"/>
          </p:cNvSpPr>
          <p:nvPr>
            <p:ph type="body" sz="quarter" idx="15"/>
          </p:nvPr>
        </p:nvSpPr>
        <p:spPr>
          <a:xfrm>
            <a:off x="442887" y="3894050"/>
            <a:ext cx="3294967" cy="387254"/>
          </a:xfrm>
        </p:spPr>
        <p:txBody>
          <a:bodyPr anchor="b"/>
          <a:lstStyle>
            <a:lvl1pPr marL="0" indent="0">
              <a:lnSpc>
                <a:spcPct val="110000"/>
              </a:lnSpc>
              <a:buNone/>
              <a:defRPr sz="1800" b="1" spc="0" baseline="0">
                <a:latin typeface="+mn-lt"/>
              </a:defRPr>
            </a:lvl1pPr>
          </a:lstStyle>
          <a:p>
            <a:pPr lvl="0"/>
            <a:r>
              <a:rPr lang="en-US"/>
              <a:t>Click to edit Master text styles</a:t>
            </a:r>
          </a:p>
        </p:txBody>
      </p:sp>
      <p:sp>
        <p:nvSpPr>
          <p:cNvPr id="19" name="Text Placeholder 10">
            <a:extLst>
              <a:ext uri="{FF2B5EF4-FFF2-40B4-BE49-F238E27FC236}">
                <a16:creationId xmlns:a16="http://schemas.microsoft.com/office/drawing/2014/main" id="{DD2B5FE5-9A66-48B7-B043-1D94A9A29274}"/>
              </a:ext>
            </a:extLst>
          </p:cNvPr>
          <p:cNvSpPr>
            <a:spLocks noGrp="1"/>
          </p:cNvSpPr>
          <p:nvPr>
            <p:ph type="body" sz="quarter" idx="17"/>
          </p:nvPr>
        </p:nvSpPr>
        <p:spPr>
          <a:xfrm>
            <a:off x="4377469" y="3894050"/>
            <a:ext cx="3294967" cy="387254"/>
          </a:xfrm>
        </p:spPr>
        <p:txBody>
          <a:bodyPr anchor="b"/>
          <a:lstStyle>
            <a:lvl1pPr marL="0" indent="0">
              <a:lnSpc>
                <a:spcPct val="110000"/>
              </a:lnSpc>
              <a:buNone/>
              <a:defRPr sz="1800" b="1" spc="0" baseline="0">
                <a:latin typeface="+mn-lt"/>
              </a:defRPr>
            </a:lvl1pPr>
          </a:lstStyle>
          <a:p>
            <a:pPr lvl="0"/>
            <a:r>
              <a:rPr lang="en-US"/>
              <a:t>Click to edit Master text styles</a:t>
            </a:r>
          </a:p>
        </p:txBody>
      </p:sp>
      <p:sp>
        <p:nvSpPr>
          <p:cNvPr id="20" name="Text Placeholder 10">
            <a:extLst>
              <a:ext uri="{FF2B5EF4-FFF2-40B4-BE49-F238E27FC236}">
                <a16:creationId xmlns:a16="http://schemas.microsoft.com/office/drawing/2014/main" id="{D48255FA-8DE9-433E-9D90-249664FEE7E9}"/>
              </a:ext>
            </a:extLst>
          </p:cNvPr>
          <p:cNvSpPr>
            <a:spLocks noGrp="1"/>
          </p:cNvSpPr>
          <p:nvPr>
            <p:ph type="body" sz="quarter" idx="19"/>
          </p:nvPr>
        </p:nvSpPr>
        <p:spPr>
          <a:xfrm>
            <a:off x="4377469" y="1680354"/>
            <a:ext cx="3294967" cy="387254"/>
          </a:xfrm>
        </p:spPr>
        <p:txBody>
          <a:bodyPr anchor="b"/>
          <a:lstStyle>
            <a:lvl1pPr marL="0" indent="0">
              <a:lnSpc>
                <a:spcPct val="110000"/>
              </a:lnSpc>
              <a:buNone/>
              <a:defRPr sz="1800" b="1" spc="0" baseline="0">
                <a:latin typeface="+mn-lt"/>
              </a:defRPr>
            </a:lvl1pPr>
          </a:lstStyle>
          <a:p>
            <a:pPr lvl="0"/>
            <a:r>
              <a:rPr lang="en-US"/>
              <a:t>Click to edit Master text styles</a:t>
            </a:r>
          </a:p>
        </p:txBody>
      </p:sp>
      <p:sp>
        <p:nvSpPr>
          <p:cNvPr id="21" name="Text Placeholder 10">
            <a:extLst>
              <a:ext uri="{FF2B5EF4-FFF2-40B4-BE49-F238E27FC236}">
                <a16:creationId xmlns:a16="http://schemas.microsoft.com/office/drawing/2014/main" id="{71CA22A4-1BDE-48DE-94DC-9A95AAC5BF00}"/>
              </a:ext>
            </a:extLst>
          </p:cNvPr>
          <p:cNvSpPr>
            <a:spLocks noGrp="1"/>
          </p:cNvSpPr>
          <p:nvPr>
            <p:ph type="body" sz="quarter" idx="21"/>
          </p:nvPr>
        </p:nvSpPr>
        <p:spPr>
          <a:xfrm>
            <a:off x="8315871" y="1678960"/>
            <a:ext cx="3294967" cy="387254"/>
          </a:xfrm>
        </p:spPr>
        <p:txBody>
          <a:bodyPr anchor="b"/>
          <a:lstStyle>
            <a:lvl1pPr marL="0" indent="0">
              <a:lnSpc>
                <a:spcPct val="110000"/>
              </a:lnSpc>
              <a:buNone/>
              <a:defRPr sz="1800" b="1" spc="0" baseline="0">
                <a:latin typeface="+mn-lt"/>
              </a:defRPr>
            </a:lvl1pPr>
          </a:lstStyle>
          <a:p>
            <a:pPr lvl="0"/>
            <a:r>
              <a:rPr lang="en-US"/>
              <a:t>Click to edit Master text styles</a:t>
            </a:r>
          </a:p>
        </p:txBody>
      </p:sp>
    </p:spTree>
    <p:extLst>
      <p:ext uri="{BB962C8B-B14F-4D97-AF65-F5344CB8AC3E}">
        <p14:creationId xmlns:p14="http://schemas.microsoft.com/office/powerpoint/2010/main" val="31037776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tel og fem tekstbokser farge3">
    <p:bg>
      <p:bgPr>
        <a:solidFill>
          <a:srgbClr val="DEEBE4"/>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EEBC3A6-54FD-4178-A49B-D409A420B2A4}"/>
              </a:ext>
            </a:extLst>
          </p:cNvPr>
          <p:cNvSpPr>
            <a:spLocks noGrp="1"/>
          </p:cNvSpPr>
          <p:nvPr>
            <p:ph sz="half" idx="2"/>
          </p:nvPr>
        </p:nvSpPr>
        <p:spPr>
          <a:xfrm>
            <a:off x="442887" y="2155876"/>
            <a:ext cx="3294967" cy="1273124"/>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DC2B8251-F5F1-4066-8612-1944D9589C1D}"/>
              </a:ext>
            </a:extLst>
          </p:cNvPr>
          <p:cNvSpPr>
            <a:spLocks noGrp="1"/>
          </p:cNvSpPr>
          <p:nvPr>
            <p:ph type="sldNum" sz="quarter" idx="12"/>
          </p:nvPr>
        </p:nvSpPr>
        <p:spPr/>
        <p:txBody>
          <a:bodyPr/>
          <a:lstStyle/>
          <a:p>
            <a:fld id="{E78D6F22-C38B-4922-9056-25853B06C35F}" type="slidenum">
              <a:rPr lang="en-GB" smtClean="0"/>
              <a:t>‹#›</a:t>
            </a:fld>
            <a:endParaRPr lang="en-GB"/>
          </a:p>
        </p:txBody>
      </p:sp>
      <p:sp>
        <p:nvSpPr>
          <p:cNvPr id="26" name="Title 1">
            <a:extLst>
              <a:ext uri="{FF2B5EF4-FFF2-40B4-BE49-F238E27FC236}">
                <a16:creationId xmlns:a16="http://schemas.microsoft.com/office/drawing/2014/main" id="{0592805B-C089-415E-9936-79D71DC04E42}"/>
              </a:ext>
            </a:extLst>
          </p:cNvPr>
          <p:cNvSpPr>
            <a:spLocks noGrp="1"/>
          </p:cNvSpPr>
          <p:nvPr>
            <p:ph type="title"/>
          </p:nvPr>
        </p:nvSpPr>
        <p:spPr>
          <a:xfrm>
            <a:off x="440976" y="512138"/>
            <a:ext cx="11167952" cy="881695"/>
          </a:xfrm>
        </p:spPr>
        <p:txBody>
          <a:bodyPr/>
          <a:lstStyle>
            <a:lvl1pPr>
              <a:defRPr b="1" spc="-75" baseline="0">
                <a:latin typeface="+mn-lt"/>
              </a:defRPr>
            </a:lvl1pPr>
          </a:lstStyle>
          <a:p>
            <a:r>
              <a:rPr lang="en-US"/>
              <a:t>Click to edit Master title style</a:t>
            </a:r>
            <a:endParaRPr lang="en-GB"/>
          </a:p>
        </p:txBody>
      </p:sp>
      <p:sp>
        <p:nvSpPr>
          <p:cNvPr id="27" name="Text Placeholder 10">
            <a:extLst>
              <a:ext uri="{FF2B5EF4-FFF2-40B4-BE49-F238E27FC236}">
                <a16:creationId xmlns:a16="http://schemas.microsoft.com/office/drawing/2014/main" id="{66B14D7B-9C2A-4FD4-A256-095DF6AB8D49}"/>
              </a:ext>
            </a:extLst>
          </p:cNvPr>
          <p:cNvSpPr>
            <a:spLocks noGrp="1"/>
          </p:cNvSpPr>
          <p:nvPr>
            <p:ph type="body" sz="quarter" idx="13"/>
          </p:nvPr>
        </p:nvSpPr>
        <p:spPr>
          <a:xfrm>
            <a:off x="442887" y="1679432"/>
            <a:ext cx="3294967" cy="387254"/>
          </a:xfrm>
        </p:spPr>
        <p:txBody>
          <a:bodyPr anchor="b"/>
          <a:lstStyle>
            <a:lvl1pPr marL="0" indent="0">
              <a:lnSpc>
                <a:spcPct val="110000"/>
              </a:lnSpc>
              <a:buNone/>
              <a:defRPr sz="1800" b="1" spc="0" baseline="0">
                <a:latin typeface="+mn-lt"/>
              </a:defRPr>
            </a:lvl1pPr>
          </a:lstStyle>
          <a:p>
            <a:pPr lvl="0"/>
            <a:r>
              <a:rPr lang="en-US"/>
              <a:t>Click to edit Master text styles</a:t>
            </a:r>
          </a:p>
        </p:txBody>
      </p:sp>
      <p:pic>
        <p:nvPicPr>
          <p:cNvPr id="28" name="Graphic 27">
            <a:extLst>
              <a:ext uri="{FF2B5EF4-FFF2-40B4-BE49-F238E27FC236}">
                <a16:creationId xmlns:a16="http://schemas.microsoft.com/office/drawing/2014/main" id="{B1B4D9B9-5677-44C8-AF4C-725F4B3CB0C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2886" y="6424613"/>
            <a:ext cx="831959" cy="148261"/>
          </a:xfrm>
          <a:prstGeom prst="rect">
            <a:avLst/>
          </a:prstGeom>
        </p:spPr>
      </p:pic>
      <p:sp>
        <p:nvSpPr>
          <p:cNvPr id="29" name="Content Placeholder 3">
            <a:extLst>
              <a:ext uri="{FF2B5EF4-FFF2-40B4-BE49-F238E27FC236}">
                <a16:creationId xmlns:a16="http://schemas.microsoft.com/office/drawing/2014/main" id="{9F38FFF0-9B57-41A1-9260-BD0BB761AF12}"/>
              </a:ext>
            </a:extLst>
          </p:cNvPr>
          <p:cNvSpPr>
            <a:spLocks noGrp="1"/>
          </p:cNvSpPr>
          <p:nvPr>
            <p:ph sz="half" idx="14"/>
          </p:nvPr>
        </p:nvSpPr>
        <p:spPr>
          <a:xfrm>
            <a:off x="442887" y="4357795"/>
            <a:ext cx="3294967" cy="1273124"/>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0" name="Text Placeholder 10">
            <a:extLst>
              <a:ext uri="{FF2B5EF4-FFF2-40B4-BE49-F238E27FC236}">
                <a16:creationId xmlns:a16="http://schemas.microsoft.com/office/drawing/2014/main" id="{A821628F-E76A-4F12-8B57-BE3B7D73141F}"/>
              </a:ext>
            </a:extLst>
          </p:cNvPr>
          <p:cNvSpPr>
            <a:spLocks noGrp="1"/>
          </p:cNvSpPr>
          <p:nvPr>
            <p:ph type="body" sz="quarter" idx="15"/>
          </p:nvPr>
        </p:nvSpPr>
        <p:spPr>
          <a:xfrm>
            <a:off x="442887" y="3894050"/>
            <a:ext cx="3294967" cy="387254"/>
          </a:xfrm>
        </p:spPr>
        <p:txBody>
          <a:bodyPr anchor="b"/>
          <a:lstStyle>
            <a:lvl1pPr marL="0" indent="0">
              <a:lnSpc>
                <a:spcPct val="110000"/>
              </a:lnSpc>
              <a:buNone/>
              <a:defRPr sz="1800" b="1" spc="0" baseline="0">
                <a:latin typeface="+mn-lt"/>
              </a:defRPr>
            </a:lvl1pPr>
          </a:lstStyle>
          <a:p>
            <a:pPr lvl="0"/>
            <a:r>
              <a:rPr lang="en-US"/>
              <a:t>Click to edit Master text styles</a:t>
            </a:r>
          </a:p>
        </p:txBody>
      </p:sp>
      <p:sp>
        <p:nvSpPr>
          <p:cNvPr id="31" name="Content Placeholder 3">
            <a:extLst>
              <a:ext uri="{FF2B5EF4-FFF2-40B4-BE49-F238E27FC236}">
                <a16:creationId xmlns:a16="http://schemas.microsoft.com/office/drawing/2014/main" id="{112D9901-2F63-486B-AF8A-E94C9926CBEC}"/>
              </a:ext>
            </a:extLst>
          </p:cNvPr>
          <p:cNvSpPr>
            <a:spLocks noGrp="1"/>
          </p:cNvSpPr>
          <p:nvPr>
            <p:ph sz="half" idx="16"/>
          </p:nvPr>
        </p:nvSpPr>
        <p:spPr>
          <a:xfrm>
            <a:off x="4377469" y="4357795"/>
            <a:ext cx="3294967" cy="1273124"/>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3" name="Content Placeholder 3">
            <a:extLst>
              <a:ext uri="{FF2B5EF4-FFF2-40B4-BE49-F238E27FC236}">
                <a16:creationId xmlns:a16="http://schemas.microsoft.com/office/drawing/2014/main" id="{A5A8116D-1B8A-486F-A4FD-5BD7387B8756}"/>
              </a:ext>
            </a:extLst>
          </p:cNvPr>
          <p:cNvSpPr>
            <a:spLocks noGrp="1"/>
          </p:cNvSpPr>
          <p:nvPr>
            <p:ph sz="half" idx="18"/>
          </p:nvPr>
        </p:nvSpPr>
        <p:spPr>
          <a:xfrm>
            <a:off x="4377469" y="2156798"/>
            <a:ext cx="3294967" cy="1273124"/>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2" name="Text Placeholder 10">
            <a:extLst>
              <a:ext uri="{FF2B5EF4-FFF2-40B4-BE49-F238E27FC236}">
                <a16:creationId xmlns:a16="http://schemas.microsoft.com/office/drawing/2014/main" id="{871B829F-C763-41BA-B9D5-30E09BA1D22B}"/>
              </a:ext>
            </a:extLst>
          </p:cNvPr>
          <p:cNvSpPr>
            <a:spLocks noGrp="1"/>
          </p:cNvSpPr>
          <p:nvPr>
            <p:ph type="body" sz="quarter" idx="17"/>
          </p:nvPr>
        </p:nvSpPr>
        <p:spPr>
          <a:xfrm>
            <a:off x="4377469" y="3894050"/>
            <a:ext cx="3294967" cy="387254"/>
          </a:xfrm>
        </p:spPr>
        <p:txBody>
          <a:bodyPr anchor="b"/>
          <a:lstStyle>
            <a:lvl1pPr marL="0" indent="0">
              <a:lnSpc>
                <a:spcPct val="110000"/>
              </a:lnSpc>
              <a:buNone/>
              <a:defRPr sz="1800" b="1" spc="0" baseline="0">
                <a:latin typeface="+mn-lt"/>
              </a:defRPr>
            </a:lvl1pPr>
          </a:lstStyle>
          <a:p>
            <a:pPr lvl="0"/>
            <a:r>
              <a:rPr lang="en-US"/>
              <a:t>Click to edit Master text styles</a:t>
            </a:r>
          </a:p>
        </p:txBody>
      </p:sp>
      <p:sp>
        <p:nvSpPr>
          <p:cNvPr id="34" name="Text Placeholder 10">
            <a:extLst>
              <a:ext uri="{FF2B5EF4-FFF2-40B4-BE49-F238E27FC236}">
                <a16:creationId xmlns:a16="http://schemas.microsoft.com/office/drawing/2014/main" id="{A966C1BD-E393-426A-A999-0CDD6710BA2B}"/>
              </a:ext>
            </a:extLst>
          </p:cNvPr>
          <p:cNvSpPr>
            <a:spLocks noGrp="1"/>
          </p:cNvSpPr>
          <p:nvPr>
            <p:ph type="body" sz="quarter" idx="19"/>
          </p:nvPr>
        </p:nvSpPr>
        <p:spPr>
          <a:xfrm>
            <a:off x="4377469" y="1680354"/>
            <a:ext cx="3294967" cy="387254"/>
          </a:xfrm>
        </p:spPr>
        <p:txBody>
          <a:bodyPr anchor="b"/>
          <a:lstStyle>
            <a:lvl1pPr marL="0" indent="0">
              <a:lnSpc>
                <a:spcPct val="110000"/>
              </a:lnSpc>
              <a:buNone/>
              <a:defRPr sz="1800" b="1" spc="0" baseline="0">
                <a:latin typeface="+mn-lt"/>
              </a:defRPr>
            </a:lvl1pPr>
          </a:lstStyle>
          <a:p>
            <a:pPr lvl="0"/>
            <a:r>
              <a:rPr lang="en-US"/>
              <a:t>Click to edit Master text styles</a:t>
            </a:r>
          </a:p>
        </p:txBody>
      </p:sp>
      <p:sp>
        <p:nvSpPr>
          <p:cNvPr id="35" name="Content Placeholder 3">
            <a:extLst>
              <a:ext uri="{FF2B5EF4-FFF2-40B4-BE49-F238E27FC236}">
                <a16:creationId xmlns:a16="http://schemas.microsoft.com/office/drawing/2014/main" id="{24686A27-9E29-44EB-88DD-11C1D8F3F989}"/>
              </a:ext>
            </a:extLst>
          </p:cNvPr>
          <p:cNvSpPr>
            <a:spLocks noGrp="1"/>
          </p:cNvSpPr>
          <p:nvPr>
            <p:ph sz="half" idx="20"/>
          </p:nvPr>
        </p:nvSpPr>
        <p:spPr>
          <a:xfrm>
            <a:off x="8315871" y="2155404"/>
            <a:ext cx="3294967" cy="1273124"/>
          </a:xfrm>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6" name="Text Placeholder 10">
            <a:extLst>
              <a:ext uri="{FF2B5EF4-FFF2-40B4-BE49-F238E27FC236}">
                <a16:creationId xmlns:a16="http://schemas.microsoft.com/office/drawing/2014/main" id="{0C2F593F-D35A-413C-A2AC-04444CD3F592}"/>
              </a:ext>
            </a:extLst>
          </p:cNvPr>
          <p:cNvSpPr>
            <a:spLocks noGrp="1"/>
          </p:cNvSpPr>
          <p:nvPr>
            <p:ph type="body" sz="quarter" idx="21"/>
          </p:nvPr>
        </p:nvSpPr>
        <p:spPr>
          <a:xfrm>
            <a:off x="8315871" y="1678960"/>
            <a:ext cx="3294967" cy="387254"/>
          </a:xfrm>
        </p:spPr>
        <p:txBody>
          <a:bodyPr anchor="b"/>
          <a:lstStyle>
            <a:lvl1pPr marL="0" indent="0">
              <a:lnSpc>
                <a:spcPct val="110000"/>
              </a:lnSpc>
              <a:buNone/>
              <a:defRPr sz="1800" b="1" spc="0" baseline="0">
                <a:latin typeface="+mn-lt"/>
              </a:defRPr>
            </a:lvl1pPr>
          </a:lstStyle>
          <a:p>
            <a:pPr lvl="0"/>
            <a:r>
              <a:rPr lang="en-US"/>
              <a:t>Click to edit Master text styles</a:t>
            </a:r>
          </a:p>
        </p:txBody>
      </p:sp>
    </p:spTree>
    <p:extLst>
      <p:ext uri="{BB962C8B-B14F-4D97-AF65-F5344CB8AC3E}">
        <p14:creationId xmlns:p14="http://schemas.microsoft.com/office/powerpoint/2010/main" val="37259996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itat farge1">
    <p:bg>
      <p:bgPr>
        <a:solidFill>
          <a:srgbClr val="F1EFE7"/>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24852E9-89F9-4C58-BDA0-6F7FC8C4928A}"/>
              </a:ext>
            </a:extLst>
          </p:cNvPr>
          <p:cNvSpPr>
            <a:spLocks noGrp="1"/>
          </p:cNvSpPr>
          <p:nvPr>
            <p:ph type="pic" sz="quarter" idx="14"/>
          </p:nvPr>
        </p:nvSpPr>
        <p:spPr>
          <a:xfrm>
            <a:off x="0" y="0"/>
            <a:ext cx="5912235" cy="6858000"/>
          </a:xfrm>
          <a:solidFill>
            <a:schemeClr val="bg1">
              <a:lumMod val="85000"/>
            </a:schemeClr>
          </a:solidFill>
        </p:spPr>
        <p:txBody>
          <a:bodyPr/>
          <a:lstStyle>
            <a:lvl1pPr marL="0" indent="0">
              <a:buNone/>
              <a:defRPr/>
            </a:lvl1pPr>
          </a:lstStyle>
          <a:p>
            <a:r>
              <a:rPr lang="en-US"/>
              <a:t>Click icon to add picture</a:t>
            </a:r>
            <a:endParaRPr lang="en-GB"/>
          </a:p>
        </p:txBody>
      </p:sp>
      <p:sp>
        <p:nvSpPr>
          <p:cNvPr id="5" name="Slide Number Placeholder 4">
            <a:extLst>
              <a:ext uri="{FF2B5EF4-FFF2-40B4-BE49-F238E27FC236}">
                <a16:creationId xmlns:a16="http://schemas.microsoft.com/office/drawing/2014/main" id="{F4180761-0561-4216-AC84-39ECDFD38C9A}"/>
              </a:ext>
            </a:extLst>
          </p:cNvPr>
          <p:cNvSpPr>
            <a:spLocks noGrp="1"/>
          </p:cNvSpPr>
          <p:nvPr>
            <p:ph type="sldNum" sz="quarter" idx="12"/>
          </p:nvPr>
        </p:nvSpPr>
        <p:spPr/>
        <p:txBody>
          <a:bodyPr/>
          <a:lstStyle/>
          <a:p>
            <a:fld id="{E78D6F22-C38B-4922-9056-25853B06C35F}" type="slidenum">
              <a:rPr lang="en-GB" smtClean="0"/>
              <a:t>‹#›</a:t>
            </a:fld>
            <a:endParaRPr lang="en-GB"/>
          </a:p>
        </p:txBody>
      </p:sp>
      <p:sp>
        <p:nvSpPr>
          <p:cNvPr id="10" name="Text Placeholder 9">
            <a:extLst>
              <a:ext uri="{FF2B5EF4-FFF2-40B4-BE49-F238E27FC236}">
                <a16:creationId xmlns:a16="http://schemas.microsoft.com/office/drawing/2014/main" id="{5CEC76FB-9914-4228-9164-903E78262D49}"/>
              </a:ext>
            </a:extLst>
          </p:cNvPr>
          <p:cNvSpPr>
            <a:spLocks noGrp="1"/>
          </p:cNvSpPr>
          <p:nvPr>
            <p:ph type="body" sz="quarter" idx="13"/>
          </p:nvPr>
        </p:nvSpPr>
        <p:spPr>
          <a:xfrm>
            <a:off x="6355492" y="4228495"/>
            <a:ext cx="4998308" cy="1193116"/>
          </a:xfrm>
        </p:spPr>
        <p:txBody>
          <a:bodyPr/>
          <a:lstStyle>
            <a:lvl1pPr marL="0" indent="0">
              <a:buNone/>
              <a:defRPr/>
            </a:lvl1pPr>
          </a:lstStyle>
          <a:p>
            <a:pPr lvl="0"/>
            <a:r>
              <a:rPr lang="en-US"/>
              <a:t>Click to edit Master text styles</a:t>
            </a:r>
          </a:p>
        </p:txBody>
      </p:sp>
      <p:sp>
        <p:nvSpPr>
          <p:cNvPr id="13" name="Title 1">
            <a:extLst>
              <a:ext uri="{FF2B5EF4-FFF2-40B4-BE49-F238E27FC236}">
                <a16:creationId xmlns:a16="http://schemas.microsoft.com/office/drawing/2014/main" id="{8075E672-5C58-42B7-86D8-D521410E34C0}"/>
              </a:ext>
            </a:extLst>
          </p:cNvPr>
          <p:cNvSpPr>
            <a:spLocks noGrp="1"/>
          </p:cNvSpPr>
          <p:nvPr>
            <p:ph type="title"/>
          </p:nvPr>
        </p:nvSpPr>
        <p:spPr>
          <a:xfrm>
            <a:off x="6355492" y="1552883"/>
            <a:ext cx="4998308" cy="2403988"/>
          </a:xfrm>
        </p:spPr>
        <p:txBody>
          <a:bodyPr anchor="b"/>
          <a:lstStyle>
            <a:lvl1pPr>
              <a:lnSpc>
                <a:spcPct val="110000"/>
              </a:lnSpc>
              <a:defRPr sz="4000" b="1" spc="-85" baseline="0">
                <a:latin typeface="+mn-lt"/>
              </a:defRPr>
            </a:lvl1pPr>
          </a:lstStyle>
          <a:p>
            <a:r>
              <a:rPr lang="en-US"/>
              <a:t>Click to edit Master title style</a:t>
            </a:r>
            <a:endParaRPr lang="en-GB"/>
          </a:p>
        </p:txBody>
      </p:sp>
      <p:sp>
        <p:nvSpPr>
          <p:cNvPr id="14" name="Text Placeholder 6">
            <a:extLst>
              <a:ext uri="{FF2B5EF4-FFF2-40B4-BE49-F238E27FC236}">
                <a16:creationId xmlns:a16="http://schemas.microsoft.com/office/drawing/2014/main" id="{019EEDDC-E650-45ED-BEF7-4976EEDE7DA4}"/>
              </a:ext>
            </a:extLst>
          </p:cNvPr>
          <p:cNvSpPr>
            <a:spLocks noGrp="1"/>
          </p:cNvSpPr>
          <p:nvPr>
            <p:ph type="body" sz="quarter" idx="15" hasCustomPrompt="1"/>
          </p:nvPr>
        </p:nvSpPr>
        <p:spPr>
          <a:xfrm>
            <a:off x="442886" y="6424614"/>
            <a:ext cx="831959" cy="148261"/>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nb-NO"/>
              <a:t> </a:t>
            </a:r>
            <a:endParaRPr lang="en-GB"/>
          </a:p>
        </p:txBody>
      </p:sp>
    </p:spTree>
    <p:extLst>
      <p:ext uri="{BB962C8B-B14F-4D97-AF65-F5344CB8AC3E}">
        <p14:creationId xmlns:p14="http://schemas.microsoft.com/office/powerpoint/2010/main" val="32119646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tat farge2">
    <p:bg>
      <p:bgPr>
        <a:solidFill>
          <a:schemeClr val="bg2"/>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24852E9-89F9-4C58-BDA0-6F7FC8C4928A}"/>
              </a:ext>
            </a:extLst>
          </p:cNvPr>
          <p:cNvSpPr>
            <a:spLocks noGrp="1"/>
          </p:cNvSpPr>
          <p:nvPr>
            <p:ph type="pic" sz="quarter" idx="14"/>
          </p:nvPr>
        </p:nvSpPr>
        <p:spPr>
          <a:xfrm>
            <a:off x="0" y="0"/>
            <a:ext cx="5912235" cy="6858000"/>
          </a:xfrm>
          <a:solidFill>
            <a:schemeClr val="bg1">
              <a:lumMod val="85000"/>
            </a:schemeClr>
          </a:solidFill>
        </p:spPr>
        <p:txBody>
          <a:bodyPr/>
          <a:lstStyle>
            <a:lvl1pPr marL="0" indent="0">
              <a:buNone/>
              <a:defRPr/>
            </a:lvl1pPr>
          </a:lstStyle>
          <a:p>
            <a:r>
              <a:rPr lang="en-US"/>
              <a:t>Click icon to add picture</a:t>
            </a:r>
            <a:endParaRPr lang="en-GB"/>
          </a:p>
        </p:txBody>
      </p:sp>
      <p:sp>
        <p:nvSpPr>
          <p:cNvPr id="5" name="Slide Number Placeholder 4">
            <a:extLst>
              <a:ext uri="{FF2B5EF4-FFF2-40B4-BE49-F238E27FC236}">
                <a16:creationId xmlns:a16="http://schemas.microsoft.com/office/drawing/2014/main" id="{F4180761-0561-4216-AC84-39ECDFD38C9A}"/>
              </a:ext>
            </a:extLst>
          </p:cNvPr>
          <p:cNvSpPr>
            <a:spLocks noGrp="1"/>
          </p:cNvSpPr>
          <p:nvPr>
            <p:ph type="sldNum" sz="quarter" idx="12"/>
          </p:nvPr>
        </p:nvSpPr>
        <p:spPr/>
        <p:txBody>
          <a:bodyPr/>
          <a:lstStyle/>
          <a:p>
            <a:fld id="{E78D6F22-C38B-4922-9056-25853B06C35F}" type="slidenum">
              <a:rPr lang="en-GB" smtClean="0"/>
              <a:t>‹#›</a:t>
            </a:fld>
            <a:endParaRPr lang="en-GB"/>
          </a:p>
        </p:txBody>
      </p:sp>
      <p:sp>
        <p:nvSpPr>
          <p:cNvPr id="10" name="Text Placeholder 9">
            <a:extLst>
              <a:ext uri="{FF2B5EF4-FFF2-40B4-BE49-F238E27FC236}">
                <a16:creationId xmlns:a16="http://schemas.microsoft.com/office/drawing/2014/main" id="{5CEC76FB-9914-4228-9164-903E78262D49}"/>
              </a:ext>
            </a:extLst>
          </p:cNvPr>
          <p:cNvSpPr>
            <a:spLocks noGrp="1"/>
          </p:cNvSpPr>
          <p:nvPr>
            <p:ph type="body" sz="quarter" idx="13"/>
          </p:nvPr>
        </p:nvSpPr>
        <p:spPr>
          <a:xfrm>
            <a:off x="6355492" y="4228495"/>
            <a:ext cx="4998308" cy="1193116"/>
          </a:xfrm>
        </p:spPr>
        <p:txBody>
          <a:bodyPr/>
          <a:lstStyle>
            <a:lvl1pPr marL="0" indent="0">
              <a:buNone/>
              <a:defRPr/>
            </a:lvl1pPr>
          </a:lstStyle>
          <a:p>
            <a:pPr lvl="0"/>
            <a:r>
              <a:rPr lang="en-US"/>
              <a:t>Click to edit Master text styles</a:t>
            </a:r>
          </a:p>
        </p:txBody>
      </p:sp>
      <p:sp>
        <p:nvSpPr>
          <p:cNvPr id="7" name="Title 1">
            <a:extLst>
              <a:ext uri="{FF2B5EF4-FFF2-40B4-BE49-F238E27FC236}">
                <a16:creationId xmlns:a16="http://schemas.microsoft.com/office/drawing/2014/main" id="{AB9C9F13-1242-4C98-985D-8B5D904A134D}"/>
              </a:ext>
            </a:extLst>
          </p:cNvPr>
          <p:cNvSpPr>
            <a:spLocks noGrp="1"/>
          </p:cNvSpPr>
          <p:nvPr>
            <p:ph type="title"/>
          </p:nvPr>
        </p:nvSpPr>
        <p:spPr>
          <a:xfrm>
            <a:off x="6355492" y="1552883"/>
            <a:ext cx="4998308" cy="2403988"/>
          </a:xfrm>
        </p:spPr>
        <p:txBody>
          <a:bodyPr anchor="b"/>
          <a:lstStyle>
            <a:lvl1pPr>
              <a:lnSpc>
                <a:spcPct val="110000"/>
              </a:lnSpc>
              <a:defRPr sz="4000" b="1" spc="-85" baseline="0">
                <a:latin typeface="+mn-lt"/>
              </a:defRPr>
            </a:lvl1pPr>
          </a:lstStyle>
          <a:p>
            <a:r>
              <a:rPr lang="en-US"/>
              <a:t>Click to edit Master title style</a:t>
            </a:r>
            <a:endParaRPr lang="en-GB"/>
          </a:p>
        </p:txBody>
      </p:sp>
      <p:sp>
        <p:nvSpPr>
          <p:cNvPr id="9" name="Text Placeholder 6">
            <a:extLst>
              <a:ext uri="{FF2B5EF4-FFF2-40B4-BE49-F238E27FC236}">
                <a16:creationId xmlns:a16="http://schemas.microsoft.com/office/drawing/2014/main" id="{641BAF67-1195-4426-86D3-D3079ABCC452}"/>
              </a:ext>
            </a:extLst>
          </p:cNvPr>
          <p:cNvSpPr>
            <a:spLocks noGrp="1"/>
          </p:cNvSpPr>
          <p:nvPr>
            <p:ph type="body" sz="quarter" idx="15" hasCustomPrompt="1"/>
          </p:nvPr>
        </p:nvSpPr>
        <p:spPr>
          <a:xfrm>
            <a:off x="442886" y="6424614"/>
            <a:ext cx="831959" cy="148261"/>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nb-NO"/>
              <a:t> </a:t>
            </a:r>
            <a:endParaRPr lang="en-GB"/>
          </a:p>
        </p:txBody>
      </p:sp>
    </p:spTree>
    <p:extLst>
      <p:ext uri="{BB962C8B-B14F-4D97-AF65-F5344CB8AC3E}">
        <p14:creationId xmlns:p14="http://schemas.microsoft.com/office/powerpoint/2010/main" val="32203606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itat farge3">
    <p:bg>
      <p:bgPr>
        <a:solidFill>
          <a:srgbClr val="DEEBE4"/>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24852E9-89F9-4C58-BDA0-6F7FC8C4928A}"/>
              </a:ext>
            </a:extLst>
          </p:cNvPr>
          <p:cNvSpPr>
            <a:spLocks noGrp="1"/>
          </p:cNvSpPr>
          <p:nvPr>
            <p:ph type="pic" sz="quarter" idx="14"/>
          </p:nvPr>
        </p:nvSpPr>
        <p:spPr>
          <a:xfrm>
            <a:off x="0" y="0"/>
            <a:ext cx="5912235" cy="6858000"/>
          </a:xfrm>
          <a:solidFill>
            <a:schemeClr val="bg1">
              <a:lumMod val="85000"/>
            </a:schemeClr>
          </a:solidFill>
        </p:spPr>
        <p:txBody>
          <a:bodyPr/>
          <a:lstStyle>
            <a:lvl1pPr marL="0" indent="0">
              <a:buNone/>
              <a:defRPr/>
            </a:lvl1pPr>
          </a:lstStyle>
          <a:p>
            <a:r>
              <a:rPr lang="en-US"/>
              <a:t>Click icon to add picture</a:t>
            </a:r>
            <a:endParaRPr lang="en-GB"/>
          </a:p>
        </p:txBody>
      </p:sp>
      <p:sp>
        <p:nvSpPr>
          <p:cNvPr id="2" name="Title 1">
            <a:extLst>
              <a:ext uri="{FF2B5EF4-FFF2-40B4-BE49-F238E27FC236}">
                <a16:creationId xmlns:a16="http://schemas.microsoft.com/office/drawing/2014/main" id="{7BF32332-0A4B-444C-9C33-7E41BD61EAAA}"/>
              </a:ext>
            </a:extLst>
          </p:cNvPr>
          <p:cNvSpPr>
            <a:spLocks noGrp="1"/>
          </p:cNvSpPr>
          <p:nvPr>
            <p:ph type="title"/>
          </p:nvPr>
        </p:nvSpPr>
        <p:spPr>
          <a:xfrm>
            <a:off x="6355492" y="1552883"/>
            <a:ext cx="4998308" cy="2403988"/>
          </a:xfrm>
        </p:spPr>
        <p:txBody>
          <a:bodyPr anchor="b"/>
          <a:lstStyle>
            <a:lvl1pPr>
              <a:lnSpc>
                <a:spcPct val="110000"/>
              </a:lnSpc>
              <a:defRPr sz="4000" b="1" spc="-85" baseline="0">
                <a:latin typeface="+mn-lt"/>
              </a:defRPr>
            </a:lvl1p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F4180761-0561-4216-AC84-39ECDFD38C9A}"/>
              </a:ext>
            </a:extLst>
          </p:cNvPr>
          <p:cNvSpPr>
            <a:spLocks noGrp="1"/>
          </p:cNvSpPr>
          <p:nvPr>
            <p:ph type="sldNum" sz="quarter" idx="12"/>
          </p:nvPr>
        </p:nvSpPr>
        <p:spPr/>
        <p:txBody>
          <a:bodyPr/>
          <a:lstStyle/>
          <a:p>
            <a:fld id="{E78D6F22-C38B-4922-9056-25853B06C35F}" type="slidenum">
              <a:rPr lang="en-GB" smtClean="0"/>
              <a:t>‹#›</a:t>
            </a:fld>
            <a:endParaRPr lang="en-GB"/>
          </a:p>
        </p:txBody>
      </p:sp>
      <p:sp>
        <p:nvSpPr>
          <p:cNvPr id="10" name="Text Placeholder 9">
            <a:extLst>
              <a:ext uri="{FF2B5EF4-FFF2-40B4-BE49-F238E27FC236}">
                <a16:creationId xmlns:a16="http://schemas.microsoft.com/office/drawing/2014/main" id="{5CEC76FB-9914-4228-9164-903E78262D49}"/>
              </a:ext>
            </a:extLst>
          </p:cNvPr>
          <p:cNvSpPr>
            <a:spLocks noGrp="1"/>
          </p:cNvSpPr>
          <p:nvPr>
            <p:ph type="body" sz="quarter" idx="13"/>
          </p:nvPr>
        </p:nvSpPr>
        <p:spPr>
          <a:xfrm>
            <a:off x="6355492" y="4228495"/>
            <a:ext cx="4998308" cy="1193116"/>
          </a:xfrm>
        </p:spPr>
        <p:txBody>
          <a:bodyPr/>
          <a:lstStyle>
            <a:lvl1pPr marL="0" indent="0">
              <a:buNone/>
              <a:defRPr/>
            </a:lvl1pPr>
          </a:lstStyle>
          <a:p>
            <a:pPr lvl="0"/>
            <a:r>
              <a:rPr lang="en-US"/>
              <a:t>Click to edit Master text styles</a:t>
            </a:r>
          </a:p>
        </p:txBody>
      </p:sp>
      <p:sp>
        <p:nvSpPr>
          <p:cNvPr id="7" name="Text Placeholder 6">
            <a:extLst>
              <a:ext uri="{FF2B5EF4-FFF2-40B4-BE49-F238E27FC236}">
                <a16:creationId xmlns:a16="http://schemas.microsoft.com/office/drawing/2014/main" id="{CA449B4D-E7F7-4F78-B158-E4ADED3931A5}"/>
              </a:ext>
            </a:extLst>
          </p:cNvPr>
          <p:cNvSpPr>
            <a:spLocks noGrp="1"/>
          </p:cNvSpPr>
          <p:nvPr>
            <p:ph type="body" sz="quarter" idx="15" hasCustomPrompt="1"/>
          </p:nvPr>
        </p:nvSpPr>
        <p:spPr>
          <a:xfrm>
            <a:off x="442886" y="6424614"/>
            <a:ext cx="831959" cy="148261"/>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nb-NO"/>
              <a:t> </a:t>
            </a:r>
            <a:endParaRPr lang="en-GB"/>
          </a:p>
        </p:txBody>
      </p:sp>
    </p:spTree>
    <p:extLst>
      <p:ext uri="{BB962C8B-B14F-4D97-AF65-F5344CB8AC3E}">
        <p14:creationId xmlns:p14="http://schemas.microsoft.com/office/powerpoint/2010/main" val="26576754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lde og undertitler farge1">
    <p:bg>
      <p:bgPr>
        <a:solidFill>
          <a:srgbClr val="F1EFE7"/>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F02A638-F8D5-49E1-AE66-B9B52DEA33FE}"/>
              </a:ext>
            </a:extLst>
          </p:cNvPr>
          <p:cNvSpPr/>
          <p:nvPr userDrawn="1"/>
        </p:nvSpPr>
        <p:spPr>
          <a:xfrm>
            <a:off x="5867782" y="3638550"/>
            <a:ext cx="6324218" cy="3219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3" name="Content Placeholder 2">
            <a:extLst>
              <a:ext uri="{FF2B5EF4-FFF2-40B4-BE49-F238E27FC236}">
                <a16:creationId xmlns:a16="http://schemas.microsoft.com/office/drawing/2014/main" id="{46B33FFE-E0AF-41DD-9125-38C6116E3331}"/>
              </a:ext>
            </a:extLst>
          </p:cNvPr>
          <p:cNvSpPr>
            <a:spLocks noGrp="1"/>
          </p:cNvSpPr>
          <p:nvPr>
            <p:ph idx="1"/>
          </p:nvPr>
        </p:nvSpPr>
        <p:spPr>
          <a:xfrm>
            <a:off x="442887" y="2154315"/>
            <a:ext cx="4986717" cy="811136"/>
          </a:xfrm>
        </p:spPr>
        <p:txBody>
          <a:bodyPr/>
          <a:lstStyle>
            <a:lvl1pPr>
              <a:defRPr sz="18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0E106A9D-18B7-46B3-A871-6C1BFD2768F7}"/>
              </a:ext>
            </a:extLst>
          </p:cNvPr>
          <p:cNvSpPr>
            <a:spLocks noGrp="1"/>
          </p:cNvSpPr>
          <p:nvPr>
            <p:ph type="sldNum" sz="quarter" idx="12"/>
          </p:nvPr>
        </p:nvSpPr>
        <p:spPr/>
        <p:txBody>
          <a:bodyPr/>
          <a:lstStyle/>
          <a:p>
            <a:fld id="{E78D6F22-C38B-4922-9056-25853B06C35F}" type="slidenum">
              <a:rPr lang="en-GB" smtClean="0"/>
              <a:t>‹#›</a:t>
            </a:fld>
            <a:endParaRPr lang="en-GB"/>
          </a:p>
        </p:txBody>
      </p:sp>
      <p:sp>
        <p:nvSpPr>
          <p:cNvPr id="12" name="Picture Placeholder 11">
            <a:extLst>
              <a:ext uri="{FF2B5EF4-FFF2-40B4-BE49-F238E27FC236}">
                <a16:creationId xmlns:a16="http://schemas.microsoft.com/office/drawing/2014/main" id="{916FEC09-3235-4397-ADE5-7C685CB8C26D}"/>
              </a:ext>
            </a:extLst>
          </p:cNvPr>
          <p:cNvSpPr>
            <a:spLocks noGrp="1"/>
          </p:cNvSpPr>
          <p:nvPr>
            <p:ph type="pic" sz="quarter" idx="13"/>
          </p:nvPr>
        </p:nvSpPr>
        <p:spPr>
          <a:xfrm>
            <a:off x="5867782" y="0"/>
            <a:ext cx="6324218" cy="3638550"/>
          </a:xfrm>
          <a:solidFill>
            <a:schemeClr val="bg1">
              <a:lumMod val="85000"/>
            </a:schemeClr>
          </a:solidFill>
        </p:spPr>
        <p:txBody>
          <a:bodyPr/>
          <a:lstStyle>
            <a:lvl1pPr marL="0" indent="0">
              <a:buNone/>
              <a:defRPr/>
            </a:lvl1pPr>
          </a:lstStyle>
          <a:p>
            <a:r>
              <a:rPr lang="en-US"/>
              <a:t>Click icon to add picture</a:t>
            </a:r>
            <a:endParaRPr lang="en-GB"/>
          </a:p>
        </p:txBody>
      </p:sp>
      <p:sp>
        <p:nvSpPr>
          <p:cNvPr id="16" name="Content Placeholder 2">
            <a:extLst>
              <a:ext uri="{FF2B5EF4-FFF2-40B4-BE49-F238E27FC236}">
                <a16:creationId xmlns:a16="http://schemas.microsoft.com/office/drawing/2014/main" id="{231BB272-6CB5-47B3-8B02-523452A017F0}"/>
              </a:ext>
            </a:extLst>
          </p:cNvPr>
          <p:cNvSpPr>
            <a:spLocks noGrp="1"/>
          </p:cNvSpPr>
          <p:nvPr>
            <p:ph idx="16"/>
          </p:nvPr>
        </p:nvSpPr>
        <p:spPr>
          <a:xfrm>
            <a:off x="442887" y="3338591"/>
            <a:ext cx="4986717" cy="683902"/>
          </a:xfrm>
        </p:spPr>
        <p:txBody>
          <a:bodyPr/>
          <a:lstStyle>
            <a:lvl1pPr>
              <a:defRPr sz="1200"/>
            </a:lvl1pPr>
            <a:lvl2pPr>
              <a:defRPr sz="1100"/>
            </a:lvl2pPr>
            <a:lvl3pPr>
              <a:defRPr sz="1000"/>
            </a:lvl3pPr>
            <a:lvl4pPr>
              <a:defRPr sz="900"/>
            </a:lvl4pPr>
            <a:lvl5pPr>
              <a:defRPr sz="8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Content Placeholder 2">
            <a:extLst>
              <a:ext uri="{FF2B5EF4-FFF2-40B4-BE49-F238E27FC236}">
                <a16:creationId xmlns:a16="http://schemas.microsoft.com/office/drawing/2014/main" id="{A3330002-972D-42D0-B57B-09BF6FE0EB41}"/>
              </a:ext>
            </a:extLst>
          </p:cNvPr>
          <p:cNvSpPr>
            <a:spLocks noGrp="1"/>
          </p:cNvSpPr>
          <p:nvPr>
            <p:ph idx="18"/>
          </p:nvPr>
        </p:nvSpPr>
        <p:spPr>
          <a:xfrm>
            <a:off x="442887" y="4363883"/>
            <a:ext cx="4986717" cy="1776567"/>
          </a:xfrm>
        </p:spPr>
        <p:txBody>
          <a:bodyPr/>
          <a:lstStyle>
            <a:lvl1pPr>
              <a:defRPr sz="1200"/>
            </a:lvl1pPr>
            <a:lvl2pPr>
              <a:defRPr sz="1100"/>
            </a:lvl2pPr>
            <a:lvl3pPr>
              <a:defRPr sz="1000"/>
            </a:lvl3pPr>
            <a:lvl4pPr>
              <a:defRPr sz="900"/>
            </a:lvl4pPr>
            <a:lvl5pPr>
              <a:defRPr sz="8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ext Placeholder 19">
            <a:extLst>
              <a:ext uri="{FF2B5EF4-FFF2-40B4-BE49-F238E27FC236}">
                <a16:creationId xmlns:a16="http://schemas.microsoft.com/office/drawing/2014/main" id="{03C4DE70-F3A2-4C91-9F37-8D4916ABD6EB}"/>
              </a:ext>
            </a:extLst>
          </p:cNvPr>
          <p:cNvSpPr>
            <a:spLocks noGrp="1"/>
          </p:cNvSpPr>
          <p:nvPr>
            <p:ph type="body" sz="quarter" idx="19"/>
          </p:nvPr>
        </p:nvSpPr>
        <p:spPr>
          <a:xfrm>
            <a:off x="6315596" y="4083135"/>
            <a:ext cx="2390821" cy="2053482"/>
          </a:xfrm>
        </p:spPr>
        <p:txBody>
          <a:bodyPr/>
          <a:lstStyle>
            <a:lvl1pPr marL="0" indent="0">
              <a:lnSpc>
                <a:spcPct val="118000"/>
              </a:lnSpc>
              <a:buNone/>
              <a:defRPr sz="1200"/>
            </a:lvl1pPr>
          </a:lstStyle>
          <a:p>
            <a:pPr lvl="0"/>
            <a:r>
              <a:rPr lang="en-US"/>
              <a:t>Click to edit Master text styles</a:t>
            </a:r>
          </a:p>
        </p:txBody>
      </p:sp>
      <p:sp>
        <p:nvSpPr>
          <p:cNvPr id="21" name="Text Placeholder 19">
            <a:extLst>
              <a:ext uri="{FF2B5EF4-FFF2-40B4-BE49-F238E27FC236}">
                <a16:creationId xmlns:a16="http://schemas.microsoft.com/office/drawing/2014/main" id="{866D00F0-B04F-44AA-8922-737E822ECE98}"/>
              </a:ext>
            </a:extLst>
          </p:cNvPr>
          <p:cNvSpPr>
            <a:spLocks noGrp="1"/>
          </p:cNvSpPr>
          <p:nvPr>
            <p:ph type="body" sz="quarter" idx="20"/>
          </p:nvPr>
        </p:nvSpPr>
        <p:spPr>
          <a:xfrm>
            <a:off x="9267287" y="4078373"/>
            <a:ext cx="2390821" cy="2053482"/>
          </a:xfrm>
        </p:spPr>
        <p:txBody>
          <a:bodyPr/>
          <a:lstStyle>
            <a:lvl1pPr marL="0" indent="0">
              <a:lnSpc>
                <a:spcPct val="118000"/>
              </a:lnSpc>
              <a:buNone/>
              <a:defRPr sz="1200"/>
            </a:lvl1pPr>
          </a:lstStyle>
          <a:p>
            <a:pPr lvl="0"/>
            <a:r>
              <a:rPr lang="en-US"/>
              <a:t>Click to edit Master text styles</a:t>
            </a:r>
          </a:p>
        </p:txBody>
      </p:sp>
      <p:sp>
        <p:nvSpPr>
          <p:cNvPr id="24" name="Text Placeholder 10">
            <a:extLst>
              <a:ext uri="{FF2B5EF4-FFF2-40B4-BE49-F238E27FC236}">
                <a16:creationId xmlns:a16="http://schemas.microsoft.com/office/drawing/2014/main" id="{3406A254-3088-4622-8C72-FE3BA7B318D4}"/>
              </a:ext>
            </a:extLst>
          </p:cNvPr>
          <p:cNvSpPr>
            <a:spLocks noGrp="1"/>
          </p:cNvSpPr>
          <p:nvPr>
            <p:ph type="body" sz="quarter" idx="14"/>
          </p:nvPr>
        </p:nvSpPr>
        <p:spPr>
          <a:xfrm>
            <a:off x="442887" y="1704975"/>
            <a:ext cx="4986717" cy="361711"/>
          </a:xfrm>
        </p:spPr>
        <p:txBody>
          <a:bodyPr anchor="b"/>
          <a:lstStyle>
            <a:lvl1pPr marL="0" indent="0">
              <a:lnSpc>
                <a:spcPct val="110000"/>
              </a:lnSpc>
              <a:buNone/>
              <a:defRPr sz="1800" b="1" spc="0" baseline="0">
                <a:latin typeface="+mn-lt"/>
              </a:defRPr>
            </a:lvl1pPr>
          </a:lstStyle>
          <a:p>
            <a:pPr lvl="0"/>
            <a:r>
              <a:rPr lang="en-US"/>
              <a:t>Click to edit Master text styles</a:t>
            </a:r>
          </a:p>
        </p:txBody>
      </p:sp>
      <p:sp>
        <p:nvSpPr>
          <p:cNvPr id="25" name="Text Placeholder 10">
            <a:extLst>
              <a:ext uri="{FF2B5EF4-FFF2-40B4-BE49-F238E27FC236}">
                <a16:creationId xmlns:a16="http://schemas.microsoft.com/office/drawing/2014/main" id="{5EE83FD2-E603-4324-82EC-C472F8AF51D7}"/>
              </a:ext>
            </a:extLst>
          </p:cNvPr>
          <p:cNvSpPr>
            <a:spLocks noGrp="1"/>
          </p:cNvSpPr>
          <p:nvPr>
            <p:ph type="body" sz="quarter" idx="15"/>
          </p:nvPr>
        </p:nvSpPr>
        <p:spPr>
          <a:xfrm>
            <a:off x="442887" y="3053080"/>
            <a:ext cx="4986717" cy="229631"/>
          </a:xfrm>
        </p:spPr>
        <p:txBody>
          <a:bodyPr anchor="b"/>
          <a:lstStyle>
            <a:lvl1pPr marL="0" indent="0">
              <a:lnSpc>
                <a:spcPct val="110000"/>
              </a:lnSpc>
              <a:buNone/>
              <a:defRPr sz="1200" b="1" spc="0" baseline="0">
                <a:latin typeface="+mn-lt"/>
              </a:defRPr>
            </a:lvl1pPr>
          </a:lstStyle>
          <a:p>
            <a:pPr lvl="0"/>
            <a:r>
              <a:rPr lang="en-US"/>
              <a:t>Click to edit Master text styles</a:t>
            </a:r>
          </a:p>
        </p:txBody>
      </p:sp>
      <p:sp>
        <p:nvSpPr>
          <p:cNvPr id="26" name="Text Placeholder 10">
            <a:extLst>
              <a:ext uri="{FF2B5EF4-FFF2-40B4-BE49-F238E27FC236}">
                <a16:creationId xmlns:a16="http://schemas.microsoft.com/office/drawing/2014/main" id="{67F42F3B-2A84-4C55-AD68-30D9503698E1}"/>
              </a:ext>
            </a:extLst>
          </p:cNvPr>
          <p:cNvSpPr>
            <a:spLocks noGrp="1"/>
          </p:cNvSpPr>
          <p:nvPr>
            <p:ph type="body" sz="quarter" idx="17"/>
          </p:nvPr>
        </p:nvSpPr>
        <p:spPr>
          <a:xfrm>
            <a:off x="442887" y="4078373"/>
            <a:ext cx="4986717" cy="229631"/>
          </a:xfrm>
        </p:spPr>
        <p:txBody>
          <a:bodyPr anchor="b"/>
          <a:lstStyle>
            <a:lvl1pPr marL="0" indent="0">
              <a:lnSpc>
                <a:spcPct val="110000"/>
              </a:lnSpc>
              <a:buNone/>
              <a:defRPr sz="1200" b="1" spc="0" baseline="0">
                <a:latin typeface="+mn-lt"/>
              </a:defRPr>
            </a:lvl1pPr>
          </a:lstStyle>
          <a:p>
            <a:pPr lvl="0"/>
            <a:r>
              <a:rPr lang="en-US"/>
              <a:t>Click to edit Master text styles</a:t>
            </a:r>
          </a:p>
        </p:txBody>
      </p:sp>
      <p:pic>
        <p:nvPicPr>
          <p:cNvPr id="27" name="Graphic 26">
            <a:extLst>
              <a:ext uri="{FF2B5EF4-FFF2-40B4-BE49-F238E27FC236}">
                <a16:creationId xmlns:a16="http://schemas.microsoft.com/office/drawing/2014/main" id="{5B6D1E4D-40F1-439A-A49E-77834B76B6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2886" y="6424613"/>
            <a:ext cx="831959" cy="148261"/>
          </a:xfrm>
          <a:prstGeom prst="rect">
            <a:avLst/>
          </a:prstGeom>
        </p:spPr>
      </p:pic>
      <p:sp>
        <p:nvSpPr>
          <p:cNvPr id="17" name="Content Placeholder 2">
            <a:extLst>
              <a:ext uri="{FF2B5EF4-FFF2-40B4-BE49-F238E27FC236}">
                <a16:creationId xmlns:a16="http://schemas.microsoft.com/office/drawing/2014/main" id="{D07BCB3D-13BC-4AEF-ADBF-64EEB5ABBD08}"/>
              </a:ext>
            </a:extLst>
          </p:cNvPr>
          <p:cNvSpPr>
            <a:spLocks noGrp="1"/>
          </p:cNvSpPr>
          <p:nvPr>
            <p:ph sz="quarter" idx="21" hasCustomPrompt="1"/>
          </p:nvPr>
        </p:nvSpPr>
        <p:spPr>
          <a:xfrm>
            <a:off x="6296546" y="6236406"/>
            <a:ext cx="561064" cy="521581"/>
          </a:xfrm>
        </p:spPr>
        <p:txBody>
          <a:bodyPr/>
          <a:lstStyle>
            <a:lvl1pPr marL="0" indent="0">
              <a:buNone/>
              <a:defRPr sz="1400"/>
            </a:lvl1pPr>
          </a:lstStyle>
          <a:p>
            <a:pPr lvl="0"/>
            <a:r>
              <a:rPr lang="nb-NO"/>
              <a:t>Ikon</a:t>
            </a:r>
            <a:endParaRPr lang="en-GB"/>
          </a:p>
        </p:txBody>
      </p:sp>
      <p:sp>
        <p:nvSpPr>
          <p:cNvPr id="19" name="Title 1">
            <a:extLst>
              <a:ext uri="{FF2B5EF4-FFF2-40B4-BE49-F238E27FC236}">
                <a16:creationId xmlns:a16="http://schemas.microsoft.com/office/drawing/2014/main" id="{C3C20FE8-5042-4C48-93D3-2F519FF1CF32}"/>
              </a:ext>
            </a:extLst>
          </p:cNvPr>
          <p:cNvSpPr>
            <a:spLocks noGrp="1"/>
          </p:cNvSpPr>
          <p:nvPr>
            <p:ph type="title"/>
          </p:nvPr>
        </p:nvSpPr>
        <p:spPr>
          <a:xfrm>
            <a:off x="442887" y="431999"/>
            <a:ext cx="4986717" cy="962673"/>
          </a:xfrm>
        </p:spPr>
        <p:txBody>
          <a:bodyPr anchor="t"/>
          <a:lstStyle>
            <a:lvl1pPr>
              <a:lnSpc>
                <a:spcPct val="110000"/>
              </a:lnSpc>
              <a:defRPr b="1" spc="-75" baseline="0">
                <a:latin typeface="+mn-lt"/>
              </a:defRPr>
            </a:lvl1pPr>
          </a:lstStyle>
          <a:p>
            <a:r>
              <a:rPr lang="en-US"/>
              <a:t>Click to edit Master title style</a:t>
            </a:r>
            <a:endParaRPr lang="en-GB"/>
          </a:p>
        </p:txBody>
      </p:sp>
    </p:spTree>
    <p:extLst>
      <p:ext uri="{BB962C8B-B14F-4D97-AF65-F5344CB8AC3E}">
        <p14:creationId xmlns:p14="http://schemas.microsoft.com/office/powerpoint/2010/main" val="711106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side Farg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BACC3A5-F62B-402C-B414-379128544242}"/>
              </a:ext>
            </a:extLst>
          </p:cNvPr>
          <p:cNvSpPr/>
          <p:nvPr userDrawn="1"/>
        </p:nvSpPr>
        <p:spPr>
          <a:xfrm>
            <a:off x="0" y="0"/>
            <a:ext cx="5857463"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900"/>
          </a:p>
        </p:txBody>
      </p:sp>
      <p:sp>
        <p:nvSpPr>
          <p:cNvPr id="2" name="Title 1">
            <a:extLst>
              <a:ext uri="{FF2B5EF4-FFF2-40B4-BE49-F238E27FC236}">
                <a16:creationId xmlns:a16="http://schemas.microsoft.com/office/drawing/2014/main" id="{7B324DF8-7097-4150-8243-90690C3AFFB4}"/>
              </a:ext>
            </a:extLst>
          </p:cNvPr>
          <p:cNvSpPr>
            <a:spLocks noGrp="1"/>
          </p:cNvSpPr>
          <p:nvPr>
            <p:ph type="ctrTitle"/>
          </p:nvPr>
        </p:nvSpPr>
        <p:spPr>
          <a:xfrm>
            <a:off x="6317983" y="346945"/>
            <a:ext cx="5416092" cy="2579687"/>
          </a:xfrm>
        </p:spPr>
        <p:txBody>
          <a:bodyPr anchor="b"/>
          <a:lstStyle>
            <a:lvl1pPr algn="l">
              <a:lnSpc>
                <a:spcPct val="110000"/>
              </a:lnSpc>
              <a:defRPr sz="3250" b="1" spc="-85" baseline="0">
                <a:latin typeface="+mn-lt"/>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B4ECEA04-B6ED-4473-A697-09982A38BAF2}"/>
              </a:ext>
            </a:extLst>
          </p:cNvPr>
          <p:cNvSpPr>
            <a:spLocks noGrp="1"/>
          </p:cNvSpPr>
          <p:nvPr>
            <p:ph type="subTitle" idx="1"/>
          </p:nvPr>
        </p:nvSpPr>
        <p:spPr>
          <a:xfrm>
            <a:off x="6319347" y="2979054"/>
            <a:ext cx="5414728" cy="1655762"/>
          </a:xfrm>
        </p:spPr>
        <p:txBody>
          <a:bodyPr/>
          <a:lstStyle>
            <a:lvl1pPr marL="0" indent="0" algn="l">
              <a:lnSpc>
                <a:spcPct val="127000"/>
              </a:lnSpc>
              <a:buNone/>
              <a:defRPr sz="3100" spc="-15" baseline="0"/>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en-US"/>
              <a:t>Click to edit Master subtitle style</a:t>
            </a:r>
            <a:endParaRPr lang="en-GB"/>
          </a:p>
        </p:txBody>
      </p:sp>
      <p:sp>
        <p:nvSpPr>
          <p:cNvPr id="29" name="Text Placeholder 28">
            <a:extLst>
              <a:ext uri="{FF2B5EF4-FFF2-40B4-BE49-F238E27FC236}">
                <a16:creationId xmlns:a16="http://schemas.microsoft.com/office/drawing/2014/main" id="{95FF68E9-9258-4AA5-B100-3805F4C3C16F}"/>
              </a:ext>
            </a:extLst>
          </p:cNvPr>
          <p:cNvSpPr>
            <a:spLocks noGrp="1"/>
          </p:cNvSpPr>
          <p:nvPr>
            <p:ph type="body" sz="quarter" idx="12"/>
          </p:nvPr>
        </p:nvSpPr>
        <p:spPr>
          <a:xfrm>
            <a:off x="6317983" y="5471605"/>
            <a:ext cx="4322134" cy="1129221"/>
          </a:xfrm>
        </p:spPr>
        <p:txBody>
          <a:bodyPr/>
          <a:lstStyle>
            <a:lvl1pPr marL="0" indent="0">
              <a:spcBef>
                <a:spcPts val="100"/>
              </a:spcBef>
              <a:buNone/>
              <a:defRPr sz="1800" b="0"/>
            </a:lvl1pPr>
          </a:lstStyle>
          <a:p>
            <a:pPr lvl="0"/>
            <a:r>
              <a:rPr lang="en-US"/>
              <a:t>Click to edit Master text styles</a:t>
            </a:r>
          </a:p>
        </p:txBody>
      </p:sp>
      <p:pic>
        <p:nvPicPr>
          <p:cNvPr id="11" name="Graphic 10">
            <a:extLst>
              <a:ext uri="{FF2B5EF4-FFF2-40B4-BE49-F238E27FC236}">
                <a16:creationId xmlns:a16="http://schemas.microsoft.com/office/drawing/2014/main" id="{42A18548-6590-43E8-9F8A-DA9B812185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1469" y="443603"/>
            <a:ext cx="1853484" cy="330303"/>
          </a:xfrm>
          <a:prstGeom prst="rect">
            <a:avLst/>
          </a:prstGeom>
        </p:spPr>
      </p:pic>
      <p:sp>
        <p:nvSpPr>
          <p:cNvPr id="9" name="Content Placeholder 2">
            <a:extLst>
              <a:ext uri="{FF2B5EF4-FFF2-40B4-BE49-F238E27FC236}">
                <a16:creationId xmlns:a16="http://schemas.microsoft.com/office/drawing/2014/main" id="{7A671B5A-DDF6-4F5C-9FE1-18F2E4AAF5EC}"/>
              </a:ext>
            </a:extLst>
          </p:cNvPr>
          <p:cNvSpPr>
            <a:spLocks noGrp="1"/>
          </p:cNvSpPr>
          <p:nvPr>
            <p:ph sz="quarter" idx="13" hasCustomPrompt="1"/>
          </p:nvPr>
        </p:nvSpPr>
        <p:spPr>
          <a:xfrm>
            <a:off x="10922285" y="5688330"/>
            <a:ext cx="811790" cy="755336"/>
          </a:xfrm>
        </p:spPr>
        <p:txBody>
          <a:bodyPr/>
          <a:lstStyle>
            <a:lvl1pPr marL="0" indent="0">
              <a:buNone/>
              <a:defRPr sz="1400"/>
            </a:lvl1pPr>
          </a:lstStyle>
          <a:p>
            <a:pPr lvl="0"/>
            <a:r>
              <a:rPr lang="nb-NO"/>
              <a:t>Ikon</a:t>
            </a:r>
            <a:endParaRPr lang="en-GB"/>
          </a:p>
        </p:txBody>
      </p:sp>
    </p:spTree>
    <p:extLst>
      <p:ext uri="{BB962C8B-B14F-4D97-AF65-F5344CB8AC3E}">
        <p14:creationId xmlns:p14="http://schemas.microsoft.com/office/powerpoint/2010/main" val="16463294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lde og undertitler farge2">
    <p:bg>
      <p:bgPr>
        <a:solidFill>
          <a:schemeClr val="bg2"/>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F02A638-F8D5-49E1-AE66-B9B52DEA33FE}"/>
              </a:ext>
            </a:extLst>
          </p:cNvPr>
          <p:cNvSpPr/>
          <p:nvPr userDrawn="1"/>
        </p:nvSpPr>
        <p:spPr>
          <a:xfrm>
            <a:off x="5867782" y="3638550"/>
            <a:ext cx="6324218" cy="3219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3" name="Content Placeholder 2">
            <a:extLst>
              <a:ext uri="{FF2B5EF4-FFF2-40B4-BE49-F238E27FC236}">
                <a16:creationId xmlns:a16="http://schemas.microsoft.com/office/drawing/2014/main" id="{46B33FFE-E0AF-41DD-9125-38C6116E3331}"/>
              </a:ext>
            </a:extLst>
          </p:cNvPr>
          <p:cNvSpPr>
            <a:spLocks noGrp="1"/>
          </p:cNvSpPr>
          <p:nvPr>
            <p:ph idx="1"/>
          </p:nvPr>
        </p:nvSpPr>
        <p:spPr>
          <a:xfrm>
            <a:off x="442887" y="2154315"/>
            <a:ext cx="4986717" cy="811136"/>
          </a:xfrm>
        </p:spPr>
        <p:txBody>
          <a:bodyPr/>
          <a:lstStyle>
            <a:lvl1pPr>
              <a:defRPr sz="18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0E106A9D-18B7-46B3-A871-6C1BFD2768F7}"/>
              </a:ext>
            </a:extLst>
          </p:cNvPr>
          <p:cNvSpPr>
            <a:spLocks noGrp="1"/>
          </p:cNvSpPr>
          <p:nvPr>
            <p:ph type="sldNum" sz="quarter" idx="12"/>
          </p:nvPr>
        </p:nvSpPr>
        <p:spPr/>
        <p:txBody>
          <a:bodyPr/>
          <a:lstStyle/>
          <a:p>
            <a:fld id="{E78D6F22-C38B-4922-9056-25853B06C35F}" type="slidenum">
              <a:rPr lang="en-GB" smtClean="0"/>
              <a:t>‹#›</a:t>
            </a:fld>
            <a:endParaRPr lang="en-GB"/>
          </a:p>
        </p:txBody>
      </p:sp>
      <p:sp>
        <p:nvSpPr>
          <p:cNvPr id="12" name="Picture Placeholder 11">
            <a:extLst>
              <a:ext uri="{FF2B5EF4-FFF2-40B4-BE49-F238E27FC236}">
                <a16:creationId xmlns:a16="http://schemas.microsoft.com/office/drawing/2014/main" id="{916FEC09-3235-4397-ADE5-7C685CB8C26D}"/>
              </a:ext>
            </a:extLst>
          </p:cNvPr>
          <p:cNvSpPr>
            <a:spLocks noGrp="1"/>
          </p:cNvSpPr>
          <p:nvPr>
            <p:ph type="pic" sz="quarter" idx="13"/>
          </p:nvPr>
        </p:nvSpPr>
        <p:spPr>
          <a:xfrm>
            <a:off x="5867782" y="0"/>
            <a:ext cx="6324218" cy="3638550"/>
          </a:xfrm>
          <a:solidFill>
            <a:schemeClr val="bg1">
              <a:lumMod val="85000"/>
            </a:schemeClr>
          </a:solidFill>
        </p:spPr>
        <p:txBody>
          <a:bodyPr/>
          <a:lstStyle>
            <a:lvl1pPr marL="0" indent="0">
              <a:buNone/>
              <a:defRPr/>
            </a:lvl1pPr>
          </a:lstStyle>
          <a:p>
            <a:r>
              <a:rPr lang="en-US"/>
              <a:t>Click icon to add picture</a:t>
            </a:r>
            <a:endParaRPr lang="en-GB"/>
          </a:p>
        </p:txBody>
      </p:sp>
      <p:sp>
        <p:nvSpPr>
          <p:cNvPr id="16" name="Content Placeholder 2">
            <a:extLst>
              <a:ext uri="{FF2B5EF4-FFF2-40B4-BE49-F238E27FC236}">
                <a16:creationId xmlns:a16="http://schemas.microsoft.com/office/drawing/2014/main" id="{231BB272-6CB5-47B3-8B02-523452A017F0}"/>
              </a:ext>
            </a:extLst>
          </p:cNvPr>
          <p:cNvSpPr>
            <a:spLocks noGrp="1"/>
          </p:cNvSpPr>
          <p:nvPr>
            <p:ph idx="16"/>
          </p:nvPr>
        </p:nvSpPr>
        <p:spPr>
          <a:xfrm>
            <a:off x="442887" y="3338591"/>
            <a:ext cx="4986717" cy="683902"/>
          </a:xfrm>
        </p:spPr>
        <p:txBody>
          <a:bodyPr/>
          <a:lstStyle>
            <a:lvl1pPr>
              <a:defRPr sz="1200"/>
            </a:lvl1pPr>
            <a:lvl2pPr>
              <a:defRPr sz="1100"/>
            </a:lvl2pPr>
            <a:lvl3pPr>
              <a:defRPr sz="1000"/>
            </a:lvl3pPr>
            <a:lvl4pPr>
              <a:defRPr sz="900"/>
            </a:lvl4pPr>
            <a:lvl5pPr>
              <a:defRPr sz="8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Content Placeholder 2">
            <a:extLst>
              <a:ext uri="{FF2B5EF4-FFF2-40B4-BE49-F238E27FC236}">
                <a16:creationId xmlns:a16="http://schemas.microsoft.com/office/drawing/2014/main" id="{A3330002-972D-42D0-B57B-09BF6FE0EB41}"/>
              </a:ext>
            </a:extLst>
          </p:cNvPr>
          <p:cNvSpPr>
            <a:spLocks noGrp="1"/>
          </p:cNvSpPr>
          <p:nvPr>
            <p:ph idx="18"/>
          </p:nvPr>
        </p:nvSpPr>
        <p:spPr>
          <a:xfrm>
            <a:off x="442887" y="4363883"/>
            <a:ext cx="4986717" cy="1776567"/>
          </a:xfrm>
        </p:spPr>
        <p:txBody>
          <a:bodyPr/>
          <a:lstStyle>
            <a:lvl1pPr>
              <a:defRPr sz="1200"/>
            </a:lvl1pPr>
            <a:lvl2pPr>
              <a:defRPr sz="1100"/>
            </a:lvl2pPr>
            <a:lvl3pPr>
              <a:defRPr sz="1000"/>
            </a:lvl3pPr>
            <a:lvl4pPr>
              <a:defRPr sz="900"/>
            </a:lvl4pPr>
            <a:lvl5pPr>
              <a:defRPr sz="8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ext Placeholder 19">
            <a:extLst>
              <a:ext uri="{FF2B5EF4-FFF2-40B4-BE49-F238E27FC236}">
                <a16:creationId xmlns:a16="http://schemas.microsoft.com/office/drawing/2014/main" id="{03C4DE70-F3A2-4C91-9F37-8D4916ABD6EB}"/>
              </a:ext>
            </a:extLst>
          </p:cNvPr>
          <p:cNvSpPr>
            <a:spLocks noGrp="1"/>
          </p:cNvSpPr>
          <p:nvPr>
            <p:ph type="body" sz="quarter" idx="19"/>
          </p:nvPr>
        </p:nvSpPr>
        <p:spPr>
          <a:xfrm>
            <a:off x="6315596" y="4083135"/>
            <a:ext cx="2390821" cy="2053482"/>
          </a:xfrm>
        </p:spPr>
        <p:txBody>
          <a:bodyPr/>
          <a:lstStyle>
            <a:lvl1pPr marL="0" indent="0">
              <a:lnSpc>
                <a:spcPct val="118000"/>
              </a:lnSpc>
              <a:buNone/>
              <a:defRPr sz="1200"/>
            </a:lvl1pPr>
          </a:lstStyle>
          <a:p>
            <a:pPr lvl="0"/>
            <a:r>
              <a:rPr lang="en-US"/>
              <a:t>Click to edit Master text styles</a:t>
            </a:r>
          </a:p>
        </p:txBody>
      </p:sp>
      <p:sp>
        <p:nvSpPr>
          <p:cNvPr id="21" name="Text Placeholder 19">
            <a:extLst>
              <a:ext uri="{FF2B5EF4-FFF2-40B4-BE49-F238E27FC236}">
                <a16:creationId xmlns:a16="http://schemas.microsoft.com/office/drawing/2014/main" id="{866D00F0-B04F-44AA-8922-737E822ECE98}"/>
              </a:ext>
            </a:extLst>
          </p:cNvPr>
          <p:cNvSpPr>
            <a:spLocks noGrp="1"/>
          </p:cNvSpPr>
          <p:nvPr>
            <p:ph type="body" sz="quarter" idx="20"/>
          </p:nvPr>
        </p:nvSpPr>
        <p:spPr>
          <a:xfrm>
            <a:off x="9267287" y="4078373"/>
            <a:ext cx="2390821" cy="2053482"/>
          </a:xfrm>
        </p:spPr>
        <p:txBody>
          <a:bodyPr/>
          <a:lstStyle>
            <a:lvl1pPr marL="0" indent="0">
              <a:lnSpc>
                <a:spcPct val="118000"/>
              </a:lnSpc>
              <a:buNone/>
              <a:defRPr sz="1200"/>
            </a:lvl1pPr>
          </a:lstStyle>
          <a:p>
            <a:pPr lvl="0"/>
            <a:r>
              <a:rPr lang="en-US"/>
              <a:t>Click to edit Master text styles</a:t>
            </a:r>
          </a:p>
        </p:txBody>
      </p:sp>
      <p:sp>
        <p:nvSpPr>
          <p:cNvPr id="23" name="Text Placeholder 10">
            <a:extLst>
              <a:ext uri="{FF2B5EF4-FFF2-40B4-BE49-F238E27FC236}">
                <a16:creationId xmlns:a16="http://schemas.microsoft.com/office/drawing/2014/main" id="{5A1FE76B-FB79-4D6B-8519-164F6A3938F3}"/>
              </a:ext>
            </a:extLst>
          </p:cNvPr>
          <p:cNvSpPr>
            <a:spLocks noGrp="1"/>
          </p:cNvSpPr>
          <p:nvPr>
            <p:ph type="body" sz="quarter" idx="14"/>
          </p:nvPr>
        </p:nvSpPr>
        <p:spPr>
          <a:xfrm>
            <a:off x="442887" y="1704975"/>
            <a:ext cx="4986717" cy="361711"/>
          </a:xfrm>
        </p:spPr>
        <p:txBody>
          <a:bodyPr anchor="b"/>
          <a:lstStyle>
            <a:lvl1pPr marL="0" indent="0">
              <a:buNone/>
              <a:defRPr sz="1800" b="1" spc="0" baseline="0">
                <a:latin typeface="+mn-lt"/>
              </a:defRPr>
            </a:lvl1pPr>
          </a:lstStyle>
          <a:p>
            <a:pPr lvl="0"/>
            <a:r>
              <a:rPr lang="en-US"/>
              <a:t>Click to edit Master text styles</a:t>
            </a:r>
          </a:p>
        </p:txBody>
      </p:sp>
      <p:sp>
        <p:nvSpPr>
          <p:cNvPr id="24" name="Text Placeholder 10">
            <a:extLst>
              <a:ext uri="{FF2B5EF4-FFF2-40B4-BE49-F238E27FC236}">
                <a16:creationId xmlns:a16="http://schemas.microsoft.com/office/drawing/2014/main" id="{D66E6F09-33B3-4BCE-A987-37008E1441DC}"/>
              </a:ext>
            </a:extLst>
          </p:cNvPr>
          <p:cNvSpPr>
            <a:spLocks noGrp="1"/>
          </p:cNvSpPr>
          <p:nvPr>
            <p:ph type="body" sz="quarter" idx="15"/>
          </p:nvPr>
        </p:nvSpPr>
        <p:spPr>
          <a:xfrm>
            <a:off x="442887" y="3053080"/>
            <a:ext cx="4986717" cy="229631"/>
          </a:xfrm>
        </p:spPr>
        <p:txBody>
          <a:bodyPr anchor="b"/>
          <a:lstStyle>
            <a:lvl1pPr marL="0" indent="0">
              <a:lnSpc>
                <a:spcPct val="110000"/>
              </a:lnSpc>
              <a:buNone/>
              <a:defRPr sz="1200" b="1" spc="0" baseline="0">
                <a:latin typeface="+mn-lt"/>
              </a:defRPr>
            </a:lvl1pPr>
          </a:lstStyle>
          <a:p>
            <a:pPr lvl="0"/>
            <a:r>
              <a:rPr lang="en-US"/>
              <a:t>Click to edit Master text styles</a:t>
            </a:r>
          </a:p>
        </p:txBody>
      </p:sp>
      <p:sp>
        <p:nvSpPr>
          <p:cNvPr id="25" name="Text Placeholder 10">
            <a:extLst>
              <a:ext uri="{FF2B5EF4-FFF2-40B4-BE49-F238E27FC236}">
                <a16:creationId xmlns:a16="http://schemas.microsoft.com/office/drawing/2014/main" id="{029EEBB2-6385-4EA3-BFDC-46C8D050F973}"/>
              </a:ext>
            </a:extLst>
          </p:cNvPr>
          <p:cNvSpPr>
            <a:spLocks noGrp="1"/>
          </p:cNvSpPr>
          <p:nvPr>
            <p:ph type="body" sz="quarter" idx="17"/>
          </p:nvPr>
        </p:nvSpPr>
        <p:spPr>
          <a:xfrm>
            <a:off x="442887" y="4078373"/>
            <a:ext cx="4986717" cy="229631"/>
          </a:xfrm>
        </p:spPr>
        <p:txBody>
          <a:bodyPr anchor="b"/>
          <a:lstStyle>
            <a:lvl1pPr marL="0" indent="0">
              <a:lnSpc>
                <a:spcPct val="110000"/>
              </a:lnSpc>
              <a:buNone/>
              <a:defRPr sz="1200" b="1" spc="0" baseline="0">
                <a:latin typeface="+mn-lt"/>
              </a:defRPr>
            </a:lvl1pPr>
          </a:lstStyle>
          <a:p>
            <a:pPr lvl="0"/>
            <a:r>
              <a:rPr lang="en-US"/>
              <a:t>Click to edit Master text styles</a:t>
            </a:r>
          </a:p>
        </p:txBody>
      </p:sp>
      <p:pic>
        <p:nvPicPr>
          <p:cNvPr id="26" name="Graphic 25">
            <a:extLst>
              <a:ext uri="{FF2B5EF4-FFF2-40B4-BE49-F238E27FC236}">
                <a16:creationId xmlns:a16="http://schemas.microsoft.com/office/drawing/2014/main" id="{D1EBD9E3-CE36-4DB4-916B-9CD033F916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2886" y="6424613"/>
            <a:ext cx="831959" cy="148261"/>
          </a:xfrm>
          <a:prstGeom prst="rect">
            <a:avLst/>
          </a:prstGeom>
        </p:spPr>
      </p:pic>
      <p:sp>
        <p:nvSpPr>
          <p:cNvPr id="27" name="Title 1">
            <a:extLst>
              <a:ext uri="{FF2B5EF4-FFF2-40B4-BE49-F238E27FC236}">
                <a16:creationId xmlns:a16="http://schemas.microsoft.com/office/drawing/2014/main" id="{F9B53DB1-6FF3-42A0-854E-DD2C837A3F3C}"/>
              </a:ext>
            </a:extLst>
          </p:cNvPr>
          <p:cNvSpPr>
            <a:spLocks noGrp="1"/>
          </p:cNvSpPr>
          <p:nvPr>
            <p:ph type="title"/>
          </p:nvPr>
        </p:nvSpPr>
        <p:spPr>
          <a:xfrm>
            <a:off x="442887" y="431999"/>
            <a:ext cx="4986717" cy="962673"/>
          </a:xfrm>
        </p:spPr>
        <p:txBody>
          <a:bodyPr anchor="t"/>
          <a:lstStyle>
            <a:lvl1pPr>
              <a:lnSpc>
                <a:spcPct val="110000"/>
              </a:lnSpc>
              <a:defRPr b="1" spc="-75" baseline="0">
                <a:latin typeface="+mn-lt"/>
              </a:defRPr>
            </a:lvl1pPr>
          </a:lstStyle>
          <a:p>
            <a:r>
              <a:rPr lang="en-US"/>
              <a:t>Click to edit Master title style</a:t>
            </a:r>
            <a:endParaRPr lang="en-GB"/>
          </a:p>
        </p:txBody>
      </p:sp>
      <p:sp>
        <p:nvSpPr>
          <p:cNvPr id="17" name="Content Placeholder 2">
            <a:extLst>
              <a:ext uri="{FF2B5EF4-FFF2-40B4-BE49-F238E27FC236}">
                <a16:creationId xmlns:a16="http://schemas.microsoft.com/office/drawing/2014/main" id="{41E485B3-09D5-4D3D-8E02-F925427281E0}"/>
              </a:ext>
            </a:extLst>
          </p:cNvPr>
          <p:cNvSpPr>
            <a:spLocks noGrp="1"/>
          </p:cNvSpPr>
          <p:nvPr>
            <p:ph sz="quarter" idx="21" hasCustomPrompt="1"/>
          </p:nvPr>
        </p:nvSpPr>
        <p:spPr>
          <a:xfrm>
            <a:off x="6296546" y="6236406"/>
            <a:ext cx="561064" cy="521581"/>
          </a:xfrm>
        </p:spPr>
        <p:txBody>
          <a:bodyPr/>
          <a:lstStyle>
            <a:lvl1pPr marL="0" indent="0">
              <a:buNone/>
              <a:defRPr sz="1400"/>
            </a:lvl1pPr>
          </a:lstStyle>
          <a:p>
            <a:pPr lvl="0"/>
            <a:r>
              <a:rPr lang="nb-NO"/>
              <a:t>Ikon</a:t>
            </a:r>
            <a:endParaRPr lang="en-GB"/>
          </a:p>
        </p:txBody>
      </p:sp>
    </p:spTree>
    <p:extLst>
      <p:ext uri="{BB962C8B-B14F-4D97-AF65-F5344CB8AC3E}">
        <p14:creationId xmlns:p14="http://schemas.microsoft.com/office/powerpoint/2010/main" val="24393184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lde og undertitler farge3">
    <p:bg>
      <p:bgPr>
        <a:solidFill>
          <a:srgbClr val="DEEBE4"/>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F02A638-F8D5-49E1-AE66-B9B52DEA33FE}"/>
              </a:ext>
            </a:extLst>
          </p:cNvPr>
          <p:cNvSpPr/>
          <p:nvPr userDrawn="1"/>
        </p:nvSpPr>
        <p:spPr>
          <a:xfrm>
            <a:off x="5867782" y="3638550"/>
            <a:ext cx="6324218" cy="3219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3" name="Content Placeholder 2">
            <a:extLst>
              <a:ext uri="{FF2B5EF4-FFF2-40B4-BE49-F238E27FC236}">
                <a16:creationId xmlns:a16="http://schemas.microsoft.com/office/drawing/2014/main" id="{46B33FFE-E0AF-41DD-9125-38C6116E3331}"/>
              </a:ext>
            </a:extLst>
          </p:cNvPr>
          <p:cNvSpPr>
            <a:spLocks noGrp="1"/>
          </p:cNvSpPr>
          <p:nvPr>
            <p:ph idx="1"/>
          </p:nvPr>
        </p:nvSpPr>
        <p:spPr>
          <a:xfrm>
            <a:off x="442887" y="2154315"/>
            <a:ext cx="4986717" cy="811136"/>
          </a:xfrm>
        </p:spPr>
        <p:txBody>
          <a:bodyPr/>
          <a:lstStyle>
            <a:lvl1pPr>
              <a:defRPr sz="18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0E106A9D-18B7-46B3-A871-6C1BFD2768F7}"/>
              </a:ext>
            </a:extLst>
          </p:cNvPr>
          <p:cNvSpPr>
            <a:spLocks noGrp="1"/>
          </p:cNvSpPr>
          <p:nvPr>
            <p:ph type="sldNum" sz="quarter" idx="12"/>
          </p:nvPr>
        </p:nvSpPr>
        <p:spPr/>
        <p:txBody>
          <a:bodyPr/>
          <a:lstStyle/>
          <a:p>
            <a:fld id="{E78D6F22-C38B-4922-9056-25853B06C35F}" type="slidenum">
              <a:rPr lang="en-GB" smtClean="0"/>
              <a:t>‹#›</a:t>
            </a:fld>
            <a:endParaRPr lang="en-GB"/>
          </a:p>
        </p:txBody>
      </p:sp>
      <p:sp>
        <p:nvSpPr>
          <p:cNvPr id="10" name="Title 1">
            <a:extLst>
              <a:ext uri="{FF2B5EF4-FFF2-40B4-BE49-F238E27FC236}">
                <a16:creationId xmlns:a16="http://schemas.microsoft.com/office/drawing/2014/main" id="{507F8391-CA01-4B9D-AE49-FCCFFFD7F163}"/>
              </a:ext>
            </a:extLst>
          </p:cNvPr>
          <p:cNvSpPr>
            <a:spLocks noGrp="1"/>
          </p:cNvSpPr>
          <p:nvPr>
            <p:ph type="title"/>
          </p:nvPr>
        </p:nvSpPr>
        <p:spPr>
          <a:xfrm>
            <a:off x="442887" y="431999"/>
            <a:ext cx="4986717" cy="962673"/>
          </a:xfrm>
        </p:spPr>
        <p:txBody>
          <a:bodyPr anchor="t"/>
          <a:lstStyle>
            <a:lvl1pPr>
              <a:lnSpc>
                <a:spcPct val="110000"/>
              </a:lnSpc>
              <a:defRPr b="1" spc="-75" baseline="0">
                <a:latin typeface="+mn-lt"/>
              </a:defRPr>
            </a:lvl1pPr>
          </a:lstStyle>
          <a:p>
            <a:r>
              <a:rPr lang="en-US"/>
              <a:t>Click to edit Master title style</a:t>
            </a:r>
            <a:endParaRPr lang="en-GB"/>
          </a:p>
        </p:txBody>
      </p:sp>
      <p:sp>
        <p:nvSpPr>
          <p:cNvPr id="12" name="Picture Placeholder 11">
            <a:extLst>
              <a:ext uri="{FF2B5EF4-FFF2-40B4-BE49-F238E27FC236}">
                <a16:creationId xmlns:a16="http://schemas.microsoft.com/office/drawing/2014/main" id="{916FEC09-3235-4397-ADE5-7C685CB8C26D}"/>
              </a:ext>
            </a:extLst>
          </p:cNvPr>
          <p:cNvSpPr>
            <a:spLocks noGrp="1"/>
          </p:cNvSpPr>
          <p:nvPr>
            <p:ph type="pic" sz="quarter" idx="13"/>
          </p:nvPr>
        </p:nvSpPr>
        <p:spPr>
          <a:xfrm>
            <a:off x="5867782" y="0"/>
            <a:ext cx="6324218" cy="3638550"/>
          </a:xfrm>
          <a:solidFill>
            <a:schemeClr val="bg1">
              <a:lumMod val="85000"/>
            </a:schemeClr>
          </a:solidFill>
        </p:spPr>
        <p:txBody>
          <a:bodyPr/>
          <a:lstStyle>
            <a:lvl1pPr marL="0" indent="0">
              <a:buNone/>
              <a:defRPr/>
            </a:lvl1pPr>
          </a:lstStyle>
          <a:p>
            <a:r>
              <a:rPr lang="en-US"/>
              <a:t>Click icon to add picture</a:t>
            </a:r>
            <a:endParaRPr lang="en-GB"/>
          </a:p>
        </p:txBody>
      </p:sp>
      <p:sp>
        <p:nvSpPr>
          <p:cNvPr id="13" name="Text Placeholder 10">
            <a:extLst>
              <a:ext uri="{FF2B5EF4-FFF2-40B4-BE49-F238E27FC236}">
                <a16:creationId xmlns:a16="http://schemas.microsoft.com/office/drawing/2014/main" id="{D84B26B5-64ED-4604-B682-7156648FF959}"/>
              </a:ext>
            </a:extLst>
          </p:cNvPr>
          <p:cNvSpPr>
            <a:spLocks noGrp="1"/>
          </p:cNvSpPr>
          <p:nvPr>
            <p:ph type="body" sz="quarter" idx="14"/>
          </p:nvPr>
        </p:nvSpPr>
        <p:spPr>
          <a:xfrm>
            <a:off x="442887" y="1704975"/>
            <a:ext cx="4986717" cy="361711"/>
          </a:xfrm>
        </p:spPr>
        <p:txBody>
          <a:bodyPr anchor="b"/>
          <a:lstStyle>
            <a:lvl1pPr marL="0" indent="0">
              <a:lnSpc>
                <a:spcPct val="110000"/>
              </a:lnSpc>
              <a:buNone/>
              <a:defRPr sz="1800" b="1" spc="0" baseline="0">
                <a:latin typeface="+mn-lt"/>
              </a:defRPr>
            </a:lvl1pPr>
          </a:lstStyle>
          <a:p>
            <a:pPr lvl="0"/>
            <a:r>
              <a:rPr lang="en-US"/>
              <a:t>Click to edit Master text styles</a:t>
            </a:r>
          </a:p>
        </p:txBody>
      </p:sp>
      <p:sp>
        <p:nvSpPr>
          <p:cNvPr id="15" name="Text Placeholder 10">
            <a:extLst>
              <a:ext uri="{FF2B5EF4-FFF2-40B4-BE49-F238E27FC236}">
                <a16:creationId xmlns:a16="http://schemas.microsoft.com/office/drawing/2014/main" id="{834F140C-D9C4-48F3-BBB1-1637C36D4D61}"/>
              </a:ext>
            </a:extLst>
          </p:cNvPr>
          <p:cNvSpPr>
            <a:spLocks noGrp="1"/>
          </p:cNvSpPr>
          <p:nvPr>
            <p:ph type="body" sz="quarter" idx="15"/>
          </p:nvPr>
        </p:nvSpPr>
        <p:spPr>
          <a:xfrm>
            <a:off x="442887" y="3053080"/>
            <a:ext cx="4986717" cy="229631"/>
          </a:xfrm>
        </p:spPr>
        <p:txBody>
          <a:bodyPr anchor="b"/>
          <a:lstStyle>
            <a:lvl1pPr marL="0" indent="0">
              <a:lnSpc>
                <a:spcPct val="110000"/>
              </a:lnSpc>
              <a:buNone/>
              <a:defRPr sz="1200" b="1" spc="0" baseline="0">
                <a:latin typeface="+mn-lt"/>
              </a:defRPr>
            </a:lvl1pPr>
          </a:lstStyle>
          <a:p>
            <a:pPr lvl="0"/>
            <a:r>
              <a:rPr lang="en-US"/>
              <a:t>Click to edit Master text styles</a:t>
            </a:r>
          </a:p>
        </p:txBody>
      </p:sp>
      <p:sp>
        <p:nvSpPr>
          <p:cNvPr id="16" name="Content Placeholder 2">
            <a:extLst>
              <a:ext uri="{FF2B5EF4-FFF2-40B4-BE49-F238E27FC236}">
                <a16:creationId xmlns:a16="http://schemas.microsoft.com/office/drawing/2014/main" id="{231BB272-6CB5-47B3-8B02-523452A017F0}"/>
              </a:ext>
            </a:extLst>
          </p:cNvPr>
          <p:cNvSpPr>
            <a:spLocks noGrp="1"/>
          </p:cNvSpPr>
          <p:nvPr>
            <p:ph idx="16"/>
          </p:nvPr>
        </p:nvSpPr>
        <p:spPr>
          <a:xfrm>
            <a:off x="442887" y="3338591"/>
            <a:ext cx="4986717" cy="683902"/>
          </a:xfrm>
        </p:spPr>
        <p:txBody>
          <a:bodyPr/>
          <a:lstStyle>
            <a:lvl1pPr>
              <a:defRPr sz="1200"/>
            </a:lvl1pPr>
            <a:lvl2pPr>
              <a:defRPr sz="1100"/>
            </a:lvl2pPr>
            <a:lvl3pPr>
              <a:defRPr sz="1000"/>
            </a:lvl3pPr>
            <a:lvl4pPr>
              <a:defRPr sz="900"/>
            </a:lvl4pPr>
            <a:lvl5pPr>
              <a:defRPr sz="8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10">
            <a:extLst>
              <a:ext uri="{FF2B5EF4-FFF2-40B4-BE49-F238E27FC236}">
                <a16:creationId xmlns:a16="http://schemas.microsoft.com/office/drawing/2014/main" id="{CA0B41EC-BA16-44CB-9B34-E40ED45722D5}"/>
              </a:ext>
            </a:extLst>
          </p:cNvPr>
          <p:cNvSpPr>
            <a:spLocks noGrp="1"/>
          </p:cNvSpPr>
          <p:nvPr>
            <p:ph type="body" sz="quarter" idx="17"/>
          </p:nvPr>
        </p:nvSpPr>
        <p:spPr>
          <a:xfrm>
            <a:off x="442887" y="4078373"/>
            <a:ext cx="4986717" cy="229631"/>
          </a:xfrm>
        </p:spPr>
        <p:txBody>
          <a:bodyPr anchor="b"/>
          <a:lstStyle>
            <a:lvl1pPr marL="0" indent="0">
              <a:lnSpc>
                <a:spcPct val="110000"/>
              </a:lnSpc>
              <a:buNone/>
              <a:defRPr sz="1200" b="1" spc="0" baseline="0">
                <a:latin typeface="+mn-lt"/>
              </a:defRPr>
            </a:lvl1pPr>
          </a:lstStyle>
          <a:p>
            <a:pPr lvl="0"/>
            <a:r>
              <a:rPr lang="en-US"/>
              <a:t>Click to edit Master text styles</a:t>
            </a:r>
          </a:p>
        </p:txBody>
      </p:sp>
      <p:sp>
        <p:nvSpPr>
          <p:cNvPr id="18" name="Content Placeholder 2">
            <a:extLst>
              <a:ext uri="{FF2B5EF4-FFF2-40B4-BE49-F238E27FC236}">
                <a16:creationId xmlns:a16="http://schemas.microsoft.com/office/drawing/2014/main" id="{A3330002-972D-42D0-B57B-09BF6FE0EB41}"/>
              </a:ext>
            </a:extLst>
          </p:cNvPr>
          <p:cNvSpPr>
            <a:spLocks noGrp="1"/>
          </p:cNvSpPr>
          <p:nvPr>
            <p:ph idx="18"/>
          </p:nvPr>
        </p:nvSpPr>
        <p:spPr>
          <a:xfrm>
            <a:off x="442887" y="4363883"/>
            <a:ext cx="4986717" cy="1776567"/>
          </a:xfrm>
        </p:spPr>
        <p:txBody>
          <a:bodyPr/>
          <a:lstStyle>
            <a:lvl1pPr>
              <a:defRPr sz="1200"/>
            </a:lvl1pPr>
            <a:lvl2pPr>
              <a:defRPr sz="1100"/>
            </a:lvl2pPr>
            <a:lvl3pPr>
              <a:defRPr sz="1000"/>
            </a:lvl3pPr>
            <a:lvl4pPr>
              <a:defRPr sz="900"/>
            </a:lvl4pPr>
            <a:lvl5pPr>
              <a:defRPr sz="8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ext Placeholder 19">
            <a:extLst>
              <a:ext uri="{FF2B5EF4-FFF2-40B4-BE49-F238E27FC236}">
                <a16:creationId xmlns:a16="http://schemas.microsoft.com/office/drawing/2014/main" id="{03C4DE70-F3A2-4C91-9F37-8D4916ABD6EB}"/>
              </a:ext>
            </a:extLst>
          </p:cNvPr>
          <p:cNvSpPr>
            <a:spLocks noGrp="1"/>
          </p:cNvSpPr>
          <p:nvPr>
            <p:ph type="body" sz="quarter" idx="19"/>
          </p:nvPr>
        </p:nvSpPr>
        <p:spPr>
          <a:xfrm>
            <a:off x="6315596" y="4083135"/>
            <a:ext cx="2390821" cy="2053482"/>
          </a:xfrm>
        </p:spPr>
        <p:txBody>
          <a:bodyPr/>
          <a:lstStyle>
            <a:lvl1pPr marL="0" indent="0">
              <a:lnSpc>
                <a:spcPct val="118000"/>
              </a:lnSpc>
              <a:buNone/>
              <a:defRPr sz="1200"/>
            </a:lvl1pPr>
          </a:lstStyle>
          <a:p>
            <a:pPr lvl="0"/>
            <a:r>
              <a:rPr lang="en-US"/>
              <a:t>Click to edit Master text styles</a:t>
            </a:r>
          </a:p>
        </p:txBody>
      </p:sp>
      <p:sp>
        <p:nvSpPr>
          <p:cNvPr id="21" name="Text Placeholder 19">
            <a:extLst>
              <a:ext uri="{FF2B5EF4-FFF2-40B4-BE49-F238E27FC236}">
                <a16:creationId xmlns:a16="http://schemas.microsoft.com/office/drawing/2014/main" id="{866D00F0-B04F-44AA-8922-737E822ECE98}"/>
              </a:ext>
            </a:extLst>
          </p:cNvPr>
          <p:cNvSpPr>
            <a:spLocks noGrp="1"/>
          </p:cNvSpPr>
          <p:nvPr>
            <p:ph type="body" sz="quarter" idx="20"/>
          </p:nvPr>
        </p:nvSpPr>
        <p:spPr>
          <a:xfrm>
            <a:off x="9267287" y="4078373"/>
            <a:ext cx="2390821" cy="2053482"/>
          </a:xfrm>
        </p:spPr>
        <p:txBody>
          <a:bodyPr/>
          <a:lstStyle>
            <a:lvl1pPr marL="0" indent="0">
              <a:lnSpc>
                <a:spcPct val="118000"/>
              </a:lnSpc>
              <a:buNone/>
              <a:defRPr sz="1200"/>
            </a:lvl1pPr>
          </a:lstStyle>
          <a:p>
            <a:pPr lvl="0"/>
            <a:r>
              <a:rPr lang="en-US"/>
              <a:t>Click to edit Master text styles</a:t>
            </a:r>
          </a:p>
        </p:txBody>
      </p:sp>
      <p:pic>
        <p:nvPicPr>
          <p:cNvPr id="23" name="Graphic 22">
            <a:extLst>
              <a:ext uri="{FF2B5EF4-FFF2-40B4-BE49-F238E27FC236}">
                <a16:creationId xmlns:a16="http://schemas.microsoft.com/office/drawing/2014/main" id="{67E20CA6-B85B-468D-BD8E-95D90A9550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2886" y="6424613"/>
            <a:ext cx="831959" cy="148261"/>
          </a:xfrm>
          <a:prstGeom prst="rect">
            <a:avLst/>
          </a:prstGeom>
        </p:spPr>
      </p:pic>
      <p:sp>
        <p:nvSpPr>
          <p:cNvPr id="19" name="Content Placeholder 2">
            <a:extLst>
              <a:ext uri="{FF2B5EF4-FFF2-40B4-BE49-F238E27FC236}">
                <a16:creationId xmlns:a16="http://schemas.microsoft.com/office/drawing/2014/main" id="{79F9B2D4-828D-4B87-A1CF-9F1AD7F63A00}"/>
              </a:ext>
            </a:extLst>
          </p:cNvPr>
          <p:cNvSpPr>
            <a:spLocks noGrp="1"/>
          </p:cNvSpPr>
          <p:nvPr>
            <p:ph sz="quarter" idx="21" hasCustomPrompt="1"/>
          </p:nvPr>
        </p:nvSpPr>
        <p:spPr>
          <a:xfrm>
            <a:off x="6296546" y="6236406"/>
            <a:ext cx="561064" cy="521581"/>
          </a:xfrm>
        </p:spPr>
        <p:txBody>
          <a:bodyPr/>
          <a:lstStyle>
            <a:lvl1pPr marL="0" indent="0">
              <a:buNone/>
              <a:defRPr sz="1400"/>
            </a:lvl1pPr>
          </a:lstStyle>
          <a:p>
            <a:pPr lvl="0"/>
            <a:r>
              <a:rPr lang="nb-NO"/>
              <a:t>Ikon</a:t>
            </a:r>
            <a:endParaRPr lang="en-GB"/>
          </a:p>
        </p:txBody>
      </p:sp>
    </p:spTree>
    <p:extLst>
      <p:ext uri="{BB962C8B-B14F-4D97-AF65-F5344CB8AC3E}">
        <p14:creationId xmlns:p14="http://schemas.microsoft.com/office/powerpoint/2010/main" val="3946896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vslutningsside">
    <p:bg>
      <p:bgPr>
        <a:solidFill>
          <a:schemeClr val="bg2"/>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6088E679-20FC-4B5B-9DBA-BAAB8796506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3057" y="445191"/>
            <a:ext cx="1516046" cy="270169"/>
          </a:xfrm>
          <a:prstGeom prst="rect">
            <a:avLst/>
          </a:prstGeom>
        </p:spPr>
      </p:pic>
      <p:sp>
        <p:nvSpPr>
          <p:cNvPr id="8" name="Title 1">
            <a:extLst>
              <a:ext uri="{FF2B5EF4-FFF2-40B4-BE49-F238E27FC236}">
                <a16:creationId xmlns:a16="http://schemas.microsoft.com/office/drawing/2014/main" id="{22F60602-29BC-4A63-BC8D-5098E9183826}"/>
              </a:ext>
            </a:extLst>
          </p:cNvPr>
          <p:cNvSpPr>
            <a:spLocks noGrp="1"/>
          </p:cNvSpPr>
          <p:nvPr>
            <p:ph type="title" hasCustomPrompt="1"/>
          </p:nvPr>
        </p:nvSpPr>
        <p:spPr>
          <a:xfrm>
            <a:off x="443057" y="1343025"/>
            <a:ext cx="5652943" cy="2456543"/>
          </a:xfrm>
        </p:spPr>
        <p:txBody>
          <a:bodyPr anchor="b"/>
          <a:lstStyle>
            <a:lvl1pPr>
              <a:lnSpc>
                <a:spcPct val="110000"/>
              </a:lnSpc>
              <a:defRPr sz="5000" b="1" spc="-95" baseline="0">
                <a:solidFill>
                  <a:schemeClr val="tx2"/>
                </a:solidFill>
                <a:latin typeface="+mn-lt"/>
              </a:defRPr>
            </a:lvl1pPr>
          </a:lstStyle>
          <a:p>
            <a:r>
              <a:rPr lang="nb-NO"/>
              <a:t>Takk for oss</a:t>
            </a:r>
            <a:endParaRPr lang="en-GB"/>
          </a:p>
        </p:txBody>
      </p:sp>
      <p:sp>
        <p:nvSpPr>
          <p:cNvPr id="10" name="Text Placeholder 9">
            <a:extLst>
              <a:ext uri="{FF2B5EF4-FFF2-40B4-BE49-F238E27FC236}">
                <a16:creationId xmlns:a16="http://schemas.microsoft.com/office/drawing/2014/main" id="{A095CA3D-465C-4463-AE25-A50372BAED36}"/>
              </a:ext>
            </a:extLst>
          </p:cNvPr>
          <p:cNvSpPr>
            <a:spLocks noGrp="1"/>
          </p:cNvSpPr>
          <p:nvPr>
            <p:ph type="body" sz="quarter" idx="10"/>
          </p:nvPr>
        </p:nvSpPr>
        <p:spPr>
          <a:xfrm>
            <a:off x="443057" y="5436893"/>
            <a:ext cx="5652943" cy="1209182"/>
          </a:xfrm>
        </p:spPr>
        <p:txBody>
          <a:bodyPr/>
          <a:lstStyle>
            <a:lvl1pPr marL="0" indent="0">
              <a:lnSpc>
                <a:spcPct val="101000"/>
              </a:lnSpc>
              <a:spcBef>
                <a:spcPts val="300"/>
              </a:spcBef>
              <a:buNone/>
              <a:defRPr sz="1800" b="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29172944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DD4F5-A55C-4C07-A493-D3DE4691B9C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F74BE6C-5FDC-4DC2-9589-C1096C27E1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ED69E0C-D2B8-479B-B9AB-79F3ABECC56F}"/>
              </a:ext>
            </a:extLst>
          </p:cNvPr>
          <p:cNvSpPr>
            <a:spLocks noGrp="1"/>
          </p:cNvSpPr>
          <p:nvPr>
            <p:ph type="dt" sz="half" idx="10"/>
          </p:nvPr>
        </p:nvSpPr>
        <p:spPr/>
        <p:txBody>
          <a:bodyPr/>
          <a:lstStyle/>
          <a:p>
            <a:fld id="{C1D257BE-BF23-43FD-AC6A-1FC20F181CDD}" type="datetimeFigureOut">
              <a:rPr lang="en-GB" smtClean="0"/>
              <a:t>03/11/2022</a:t>
            </a:fld>
            <a:endParaRPr lang="en-GB"/>
          </a:p>
        </p:txBody>
      </p:sp>
      <p:sp>
        <p:nvSpPr>
          <p:cNvPr id="5" name="Footer Placeholder 4">
            <a:extLst>
              <a:ext uri="{FF2B5EF4-FFF2-40B4-BE49-F238E27FC236}">
                <a16:creationId xmlns:a16="http://schemas.microsoft.com/office/drawing/2014/main" id="{652A4C2E-2F08-4D70-9639-E64BDE3580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EAFCA84-40EF-466A-BD36-DA284718FCB6}"/>
              </a:ext>
            </a:extLst>
          </p:cNvPr>
          <p:cNvSpPr>
            <a:spLocks noGrp="1"/>
          </p:cNvSpPr>
          <p:nvPr>
            <p:ph type="sldNum" sz="quarter" idx="12"/>
          </p:nvPr>
        </p:nvSpPr>
        <p:spPr/>
        <p:txBody>
          <a:bodyPr/>
          <a:lstStyle/>
          <a:p>
            <a:fld id="{EE9A859C-6CE5-466F-85A4-556FEF7D583A}" type="slidenum">
              <a:rPr lang="en-GB" smtClean="0"/>
              <a:t>‹#›</a:t>
            </a:fld>
            <a:endParaRPr lang="en-GB"/>
          </a:p>
        </p:txBody>
      </p:sp>
    </p:spTree>
    <p:extLst>
      <p:ext uri="{BB962C8B-B14F-4D97-AF65-F5344CB8AC3E}">
        <p14:creationId xmlns:p14="http://schemas.microsoft.com/office/powerpoint/2010/main" val="23443483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5A2DE2-8123-406D-AA61-F429286F426B}"/>
              </a:ext>
            </a:extLst>
          </p:cNvPr>
          <p:cNvSpPr>
            <a:spLocks noGrp="1"/>
          </p:cNvSpPr>
          <p:nvPr>
            <p:ph type="dt" sz="half" idx="10"/>
          </p:nvPr>
        </p:nvSpPr>
        <p:spPr/>
        <p:txBody>
          <a:bodyPr/>
          <a:lstStyle/>
          <a:p>
            <a:fld id="{C1D257BE-BF23-43FD-AC6A-1FC20F181CDD}" type="datetimeFigureOut">
              <a:rPr lang="en-GB" smtClean="0"/>
              <a:t>03/11/2022</a:t>
            </a:fld>
            <a:endParaRPr lang="en-GB"/>
          </a:p>
        </p:txBody>
      </p:sp>
      <p:sp>
        <p:nvSpPr>
          <p:cNvPr id="3" name="Footer Placeholder 2">
            <a:extLst>
              <a:ext uri="{FF2B5EF4-FFF2-40B4-BE49-F238E27FC236}">
                <a16:creationId xmlns:a16="http://schemas.microsoft.com/office/drawing/2014/main" id="{A3FC6B3F-2061-40AE-9FA2-66D572E52F3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BFC004B-5CB2-4D03-B594-534DC33F2FF7}"/>
              </a:ext>
            </a:extLst>
          </p:cNvPr>
          <p:cNvSpPr>
            <a:spLocks noGrp="1"/>
          </p:cNvSpPr>
          <p:nvPr>
            <p:ph type="sldNum" sz="quarter" idx="12"/>
          </p:nvPr>
        </p:nvSpPr>
        <p:spPr/>
        <p:txBody>
          <a:bodyPr/>
          <a:lstStyle/>
          <a:p>
            <a:fld id="{EE9A859C-6CE5-466F-85A4-556FEF7D583A}" type="slidenum">
              <a:rPr lang="en-GB" smtClean="0"/>
              <a:t>‹#›</a:t>
            </a:fld>
            <a:endParaRPr lang="en-GB"/>
          </a:p>
        </p:txBody>
      </p:sp>
    </p:spTree>
    <p:extLst>
      <p:ext uri="{BB962C8B-B14F-4D97-AF65-F5344CB8AC3E}">
        <p14:creationId xmlns:p14="http://schemas.microsoft.com/office/powerpoint/2010/main" val="34135443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5_Section Slide">
  <p:cSld name="5_Section Slide">
    <p:bg>
      <p:bgPr>
        <a:solidFill>
          <a:srgbClr val="5492CD"/>
        </a:solidFill>
        <a:effectLst/>
      </p:bgPr>
    </p:bg>
    <p:spTree>
      <p:nvGrpSpPr>
        <p:cNvPr id="1" name="Shape 28"/>
        <p:cNvGrpSpPr/>
        <p:nvPr/>
      </p:nvGrpSpPr>
      <p:grpSpPr>
        <a:xfrm>
          <a:off x="0" y="0"/>
          <a:ext cx="0" cy="0"/>
          <a:chOff x="0" y="0"/>
          <a:chExt cx="0" cy="0"/>
        </a:xfrm>
      </p:grpSpPr>
      <p:sp>
        <p:nvSpPr>
          <p:cNvPr id="29" name="Google Shape;29;p13"/>
          <p:cNvSpPr>
            <a:spLocks noGrp="1"/>
          </p:cNvSpPr>
          <p:nvPr>
            <p:ph type="pic" idx="2"/>
          </p:nvPr>
        </p:nvSpPr>
        <p:spPr>
          <a:xfrm>
            <a:off x="0" y="243059"/>
            <a:ext cx="12192000" cy="6858000"/>
          </a:xfrm>
          <a:prstGeom prst="rect">
            <a:avLst/>
          </a:prstGeom>
          <a:noFill/>
          <a:ln>
            <a:noFill/>
          </a:ln>
        </p:spPr>
        <p:txBody>
          <a:bodyPr spcFirstLastPara="1" wrap="square" lIns="91425" tIns="45700" rIns="91425" bIns="45700" anchor="t" anchorCtr="0">
            <a:normAutofit/>
          </a:bodyPr>
          <a:lstStyle>
            <a:lvl1pPr marR="0" lvl="0" algn="l" rtl="0">
              <a:spcBef>
                <a:spcPts val="373"/>
              </a:spcBef>
              <a:spcAft>
                <a:spcPts val="0"/>
              </a:spcAft>
              <a:buClr>
                <a:srgbClr val="007DBA"/>
              </a:buClr>
              <a:buSzPts val="1400"/>
              <a:buFont typeface="Arial"/>
              <a:buNone/>
              <a:defRPr sz="1867" b="0" i="0" u="none" strike="noStrike" cap="none">
                <a:solidFill>
                  <a:schemeClr val="lt1"/>
                </a:solidFill>
                <a:latin typeface="Arial"/>
                <a:ea typeface="Arial"/>
                <a:cs typeface="Arial"/>
                <a:sym typeface="Arial"/>
              </a:defRPr>
            </a:lvl1pPr>
            <a:lvl2pPr marR="0" lvl="1" algn="l" rtl="0">
              <a:spcBef>
                <a:spcPts val="373"/>
              </a:spcBef>
              <a:spcAft>
                <a:spcPts val="0"/>
              </a:spcAft>
              <a:buClr>
                <a:srgbClr val="007DBA"/>
              </a:buClr>
              <a:buSzPts val="1400"/>
              <a:buFont typeface="Arial"/>
              <a:buChar char="•"/>
              <a:defRPr sz="1867" b="0" i="0" u="none" strike="noStrike" cap="none">
                <a:solidFill>
                  <a:srgbClr val="007DBA"/>
                </a:solidFill>
                <a:latin typeface="Arial"/>
                <a:ea typeface="Arial"/>
                <a:cs typeface="Arial"/>
                <a:sym typeface="Arial"/>
              </a:defRPr>
            </a:lvl2pPr>
            <a:lvl3pPr marR="0" lvl="2" algn="l" rtl="0">
              <a:spcBef>
                <a:spcPts val="373"/>
              </a:spcBef>
              <a:spcAft>
                <a:spcPts val="0"/>
              </a:spcAft>
              <a:buClr>
                <a:srgbClr val="007DBA"/>
              </a:buClr>
              <a:buSzPts val="1400"/>
              <a:buFont typeface="Arial"/>
              <a:buChar char="•"/>
              <a:defRPr sz="1867" b="0" i="0" u="none" strike="noStrike" cap="none">
                <a:solidFill>
                  <a:srgbClr val="007DBA"/>
                </a:solidFill>
                <a:latin typeface="Arial"/>
                <a:ea typeface="Arial"/>
                <a:cs typeface="Arial"/>
                <a:sym typeface="Arial"/>
              </a:defRPr>
            </a:lvl3pPr>
            <a:lvl4pPr marR="0" lvl="3" algn="l" rtl="0">
              <a:spcBef>
                <a:spcPts val="373"/>
              </a:spcBef>
              <a:spcAft>
                <a:spcPts val="0"/>
              </a:spcAft>
              <a:buClr>
                <a:srgbClr val="007DBA"/>
              </a:buClr>
              <a:buSzPts val="1400"/>
              <a:buFont typeface="Arial"/>
              <a:buChar char="•"/>
              <a:defRPr sz="1867" b="0" i="0" u="none" strike="noStrike" cap="none">
                <a:solidFill>
                  <a:srgbClr val="007DBA"/>
                </a:solidFill>
                <a:latin typeface="Arial"/>
                <a:ea typeface="Arial"/>
                <a:cs typeface="Arial"/>
                <a:sym typeface="Arial"/>
              </a:defRPr>
            </a:lvl4pPr>
            <a:lvl5pPr marR="0" lvl="4" algn="l" rtl="0">
              <a:spcBef>
                <a:spcPts val="373"/>
              </a:spcBef>
              <a:spcAft>
                <a:spcPts val="0"/>
              </a:spcAft>
              <a:buClr>
                <a:srgbClr val="007DBA"/>
              </a:buClr>
              <a:buSzPts val="1400"/>
              <a:buFont typeface="Arial"/>
              <a:buChar char="•"/>
              <a:defRPr sz="1867" b="0" i="0" u="none" strike="noStrike" cap="none">
                <a:solidFill>
                  <a:srgbClr val="007DBA"/>
                </a:solidFill>
                <a:latin typeface="Arial"/>
                <a:ea typeface="Arial"/>
                <a:cs typeface="Arial"/>
                <a:sym typeface="Arial"/>
              </a:defRPr>
            </a:lvl5pPr>
            <a:lvl6pPr marR="0" lvl="5" algn="l" rtl="0">
              <a:spcBef>
                <a:spcPts val="300"/>
              </a:spcBef>
              <a:spcAft>
                <a:spcPts val="0"/>
              </a:spcAft>
              <a:buClr>
                <a:schemeClr val="dk1"/>
              </a:buClr>
              <a:buSzPts val="1125"/>
              <a:buFont typeface="Arial"/>
              <a:buChar char="•"/>
              <a:defRPr sz="1500" b="0" i="0" u="none" strike="noStrike" cap="none">
                <a:solidFill>
                  <a:schemeClr val="dk1"/>
                </a:solidFill>
                <a:latin typeface="Arial"/>
                <a:ea typeface="Arial"/>
                <a:cs typeface="Arial"/>
                <a:sym typeface="Arial"/>
              </a:defRPr>
            </a:lvl6pPr>
            <a:lvl7pPr marR="0" lvl="6" algn="l" rtl="0">
              <a:spcBef>
                <a:spcPts val="300"/>
              </a:spcBef>
              <a:spcAft>
                <a:spcPts val="0"/>
              </a:spcAft>
              <a:buClr>
                <a:schemeClr val="dk1"/>
              </a:buClr>
              <a:buSzPts val="1125"/>
              <a:buFont typeface="Arial"/>
              <a:buChar char="•"/>
              <a:defRPr sz="1500" b="0" i="0" u="none" strike="noStrike" cap="none">
                <a:solidFill>
                  <a:schemeClr val="dk1"/>
                </a:solidFill>
                <a:latin typeface="Arial"/>
                <a:ea typeface="Arial"/>
                <a:cs typeface="Arial"/>
                <a:sym typeface="Arial"/>
              </a:defRPr>
            </a:lvl7pPr>
            <a:lvl8pPr marR="0" lvl="7" algn="l" rtl="0">
              <a:spcBef>
                <a:spcPts val="300"/>
              </a:spcBef>
              <a:spcAft>
                <a:spcPts val="0"/>
              </a:spcAft>
              <a:buClr>
                <a:schemeClr val="dk1"/>
              </a:buClr>
              <a:buSzPts val="1125"/>
              <a:buFont typeface="Arial"/>
              <a:buChar char="•"/>
              <a:defRPr sz="1500" b="0" i="0" u="none" strike="noStrike" cap="none">
                <a:solidFill>
                  <a:schemeClr val="dk1"/>
                </a:solidFill>
                <a:latin typeface="Arial"/>
                <a:ea typeface="Arial"/>
                <a:cs typeface="Arial"/>
                <a:sym typeface="Arial"/>
              </a:defRPr>
            </a:lvl8pPr>
            <a:lvl9pPr marR="0" lvl="8" algn="l" rtl="0">
              <a:spcBef>
                <a:spcPts val="300"/>
              </a:spcBef>
              <a:spcAft>
                <a:spcPts val="0"/>
              </a:spcAft>
              <a:buClr>
                <a:schemeClr val="dk1"/>
              </a:buClr>
              <a:buSzPts val="1125"/>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30" name="Google Shape;30;p13"/>
          <p:cNvSpPr txBox="1">
            <a:spLocks noGrp="1"/>
          </p:cNvSpPr>
          <p:nvPr>
            <p:ph type="ctrTitle"/>
          </p:nvPr>
        </p:nvSpPr>
        <p:spPr>
          <a:xfrm>
            <a:off x="384936" y="1844897"/>
            <a:ext cx="11397616" cy="1470025"/>
          </a:xfrm>
          <a:prstGeom prst="rect">
            <a:avLst/>
          </a:prstGeom>
          <a:noFill/>
          <a:ln>
            <a:noFill/>
          </a:ln>
        </p:spPr>
        <p:txBody>
          <a:bodyPr spcFirstLastPara="1" wrap="square" lIns="0" tIns="0" rIns="0" bIns="0" anchor="b" anchorCtr="0">
            <a:noAutofit/>
          </a:bodyPr>
          <a:lstStyle>
            <a:lvl1pPr lvl="0" algn="ctr">
              <a:lnSpc>
                <a:spcPct val="83333"/>
              </a:lnSpc>
              <a:spcBef>
                <a:spcPts val="0"/>
              </a:spcBef>
              <a:spcAft>
                <a:spcPts val="0"/>
              </a:spcAft>
              <a:buClr>
                <a:srgbClr val="FFFFFF"/>
              </a:buClr>
              <a:buSzPts val="2700"/>
              <a:buFont typeface="Arial"/>
              <a:buNone/>
              <a:defRPr sz="3600" b="1" cap="none">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3"/>
          <p:cNvSpPr txBox="1">
            <a:spLocks noGrp="1"/>
          </p:cNvSpPr>
          <p:nvPr>
            <p:ph type="subTitle" idx="1"/>
          </p:nvPr>
        </p:nvSpPr>
        <p:spPr>
          <a:xfrm>
            <a:off x="384936" y="3461119"/>
            <a:ext cx="11397616" cy="2286539"/>
          </a:xfrm>
          <a:prstGeom prst="rect">
            <a:avLst/>
          </a:prstGeom>
          <a:noFill/>
          <a:ln>
            <a:noFill/>
          </a:ln>
        </p:spPr>
        <p:txBody>
          <a:bodyPr spcFirstLastPara="1" wrap="square" lIns="0" tIns="0" rIns="0" bIns="0" anchor="t" anchorCtr="0">
            <a:noAutofit/>
          </a:bodyPr>
          <a:lstStyle>
            <a:lvl1pPr lvl="0" algn="ctr">
              <a:lnSpc>
                <a:spcPct val="90000"/>
              </a:lnSpc>
              <a:spcBef>
                <a:spcPts val="400"/>
              </a:spcBef>
              <a:spcAft>
                <a:spcPts val="0"/>
              </a:spcAft>
              <a:buSzPts val="1500"/>
              <a:buNone/>
              <a:defRPr sz="2000">
                <a:solidFill>
                  <a:srgbClr val="FFFFFF"/>
                </a:solidFill>
              </a:defRPr>
            </a:lvl1pPr>
            <a:lvl2pPr lvl="1" algn="ctr">
              <a:spcBef>
                <a:spcPts val="373"/>
              </a:spcBef>
              <a:spcAft>
                <a:spcPts val="0"/>
              </a:spcAft>
              <a:buSzPts val="1400"/>
              <a:buNone/>
              <a:defRPr>
                <a:solidFill>
                  <a:srgbClr val="929293"/>
                </a:solidFill>
              </a:defRPr>
            </a:lvl2pPr>
            <a:lvl3pPr lvl="2" algn="ctr">
              <a:spcBef>
                <a:spcPts val="373"/>
              </a:spcBef>
              <a:spcAft>
                <a:spcPts val="0"/>
              </a:spcAft>
              <a:buSzPts val="1400"/>
              <a:buNone/>
              <a:defRPr>
                <a:solidFill>
                  <a:srgbClr val="929293"/>
                </a:solidFill>
              </a:defRPr>
            </a:lvl3pPr>
            <a:lvl4pPr lvl="3" algn="ctr">
              <a:spcBef>
                <a:spcPts val="373"/>
              </a:spcBef>
              <a:spcAft>
                <a:spcPts val="0"/>
              </a:spcAft>
              <a:buSzPts val="1400"/>
              <a:buNone/>
              <a:defRPr>
                <a:solidFill>
                  <a:srgbClr val="929293"/>
                </a:solidFill>
              </a:defRPr>
            </a:lvl4pPr>
            <a:lvl5pPr lvl="4" algn="ctr">
              <a:spcBef>
                <a:spcPts val="373"/>
              </a:spcBef>
              <a:spcAft>
                <a:spcPts val="0"/>
              </a:spcAft>
              <a:buSzPts val="1400"/>
              <a:buNone/>
              <a:defRPr>
                <a:solidFill>
                  <a:srgbClr val="929293"/>
                </a:solidFill>
              </a:defRPr>
            </a:lvl5pPr>
            <a:lvl6pPr lvl="5" algn="ctr">
              <a:spcBef>
                <a:spcPts val="300"/>
              </a:spcBef>
              <a:spcAft>
                <a:spcPts val="0"/>
              </a:spcAft>
              <a:buClr>
                <a:srgbClr val="929293"/>
              </a:buClr>
              <a:buSzPts val="1125"/>
              <a:buNone/>
              <a:defRPr>
                <a:solidFill>
                  <a:srgbClr val="929293"/>
                </a:solidFill>
              </a:defRPr>
            </a:lvl6pPr>
            <a:lvl7pPr lvl="6" algn="ctr">
              <a:spcBef>
                <a:spcPts val="300"/>
              </a:spcBef>
              <a:spcAft>
                <a:spcPts val="0"/>
              </a:spcAft>
              <a:buClr>
                <a:srgbClr val="929293"/>
              </a:buClr>
              <a:buSzPts val="1125"/>
              <a:buNone/>
              <a:defRPr>
                <a:solidFill>
                  <a:srgbClr val="929293"/>
                </a:solidFill>
              </a:defRPr>
            </a:lvl7pPr>
            <a:lvl8pPr lvl="7" algn="ctr">
              <a:spcBef>
                <a:spcPts val="300"/>
              </a:spcBef>
              <a:spcAft>
                <a:spcPts val="0"/>
              </a:spcAft>
              <a:buClr>
                <a:srgbClr val="929293"/>
              </a:buClr>
              <a:buSzPts val="1125"/>
              <a:buNone/>
              <a:defRPr>
                <a:solidFill>
                  <a:srgbClr val="929293"/>
                </a:solidFill>
              </a:defRPr>
            </a:lvl8pPr>
            <a:lvl9pPr lvl="8" algn="ctr">
              <a:spcBef>
                <a:spcPts val="300"/>
              </a:spcBef>
              <a:spcAft>
                <a:spcPts val="0"/>
              </a:spcAft>
              <a:buClr>
                <a:srgbClr val="929293"/>
              </a:buClr>
              <a:buSzPts val="1125"/>
              <a:buNone/>
              <a:defRPr>
                <a:solidFill>
                  <a:srgbClr val="929293"/>
                </a:solidFill>
              </a:defRPr>
            </a:lvl9pPr>
          </a:lstStyle>
          <a:p>
            <a:endParaRPr/>
          </a:p>
        </p:txBody>
      </p:sp>
      <p:sp>
        <p:nvSpPr>
          <p:cNvPr id="32" name="Google Shape;32;p13"/>
          <p:cNvSpPr/>
          <p:nvPr/>
        </p:nvSpPr>
        <p:spPr>
          <a:xfrm>
            <a:off x="0" y="0"/>
            <a:ext cx="12192000" cy="741877"/>
          </a:xfrm>
          <a:prstGeom prst="rect">
            <a:avLst/>
          </a:prstGeom>
          <a:solidFill>
            <a:srgbClr val="5492CD"/>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pic>
        <p:nvPicPr>
          <p:cNvPr id="33" name="Google Shape;33;p13"/>
          <p:cNvPicPr preferRelativeResize="0"/>
          <p:nvPr/>
        </p:nvPicPr>
        <p:blipFill rotWithShape="1">
          <a:blip r:embed="rId2">
            <a:alphaModFix/>
          </a:blip>
          <a:srcRect/>
          <a:stretch/>
        </p:blipFill>
        <p:spPr>
          <a:xfrm>
            <a:off x="5678369" y="2660"/>
            <a:ext cx="4109611" cy="741877"/>
          </a:xfrm>
          <a:prstGeom prst="rect">
            <a:avLst/>
          </a:prstGeom>
          <a:noFill/>
          <a:ln>
            <a:noFill/>
          </a:ln>
        </p:spPr>
      </p:pic>
      <p:sp>
        <p:nvSpPr>
          <p:cNvPr id="34" name="Google Shape;34;p13"/>
          <p:cNvSpPr/>
          <p:nvPr/>
        </p:nvSpPr>
        <p:spPr>
          <a:xfrm>
            <a:off x="428496" y="94380"/>
            <a:ext cx="3602353" cy="410379"/>
          </a:xfrm>
          <a:prstGeom prst="rect">
            <a:avLst/>
          </a:prstGeom>
          <a:noFill/>
          <a:ln>
            <a:noFill/>
          </a:ln>
        </p:spPr>
        <p:txBody>
          <a:bodyPr spcFirstLastPara="1" wrap="square" lIns="0" tIns="60933" rIns="121900" bIns="60933" anchor="t" anchorCtr="0">
            <a:spAutoFit/>
          </a:bodyPr>
          <a:lstStyle/>
          <a:p>
            <a:pPr marL="0" marR="0" lvl="0" indent="0" algn="l" rtl="0">
              <a:spcBef>
                <a:spcPts val="0"/>
              </a:spcBef>
              <a:spcAft>
                <a:spcPts val="0"/>
              </a:spcAft>
              <a:buNone/>
            </a:pPr>
            <a:r>
              <a:rPr lang="en-US" sz="1867" b="1" i="0" u="none" strike="noStrike">
                <a:solidFill>
                  <a:schemeClr val="lt1"/>
                </a:solidFill>
                <a:latin typeface="Arial"/>
                <a:ea typeface="Arial"/>
                <a:cs typeface="Arial"/>
                <a:sym typeface="Arial"/>
              </a:rPr>
              <a:t>SIXTH ASSESSMENT REPORT</a:t>
            </a:r>
            <a:endParaRPr sz="2400"/>
          </a:p>
        </p:txBody>
      </p:sp>
      <p:sp>
        <p:nvSpPr>
          <p:cNvPr id="35" name="Google Shape;35;p13"/>
          <p:cNvSpPr/>
          <p:nvPr/>
        </p:nvSpPr>
        <p:spPr>
          <a:xfrm flipH="1">
            <a:off x="9928963" y="0"/>
            <a:ext cx="2263037" cy="743712"/>
          </a:xfrm>
          <a:custGeom>
            <a:avLst/>
            <a:gdLst/>
            <a:ahLst/>
            <a:cxnLst/>
            <a:rect l="l" t="t" r="r" b="b"/>
            <a:pathLst>
              <a:path w="1697278" h="557773" extrusionOk="0">
                <a:moveTo>
                  <a:pt x="1139505" y="0"/>
                </a:moveTo>
                <a:lnTo>
                  <a:pt x="0" y="0"/>
                </a:lnTo>
                <a:lnTo>
                  <a:pt x="0" y="557773"/>
                </a:lnTo>
                <a:lnTo>
                  <a:pt x="1697278" y="557773"/>
                </a:lnTo>
                <a:close/>
              </a:path>
            </a:pathLst>
          </a:custGeom>
          <a:blipFill rotWithShape="0">
            <a:blip r:embed="rId3">
              <a:alphaModFix/>
            </a:blip>
            <a:stretch>
              <a:fillRect l="-4849" t="-130321" r="-134145" b="-163100"/>
            </a:stretch>
          </a:blip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r>
              <a:rPr lang="en-US" sz="2400">
                <a:solidFill>
                  <a:schemeClr val="lt1"/>
                </a:solidFill>
                <a:latin typeface="Arial"/>
                <a:ea typeface="Arial"/>
                <a:cs typeface="Arial"/>
                <a:sym typeface="Arial"/>
              </a:rPr>
              <a:t> </a:t>
            </a:r>
            <a:endParaRPr sz="2400"/>
          </a:p>
        </p:txBody>
      </p:sp>
      <p:sp>
        <p:nvSpPr>
          <p:cNvPr id="36" name="Google Shape;36;p13"/>
          <p:cNvSpPr/>
          <p:nvPr/>
        </p:nvSpPr>
        <p:spPr>
          <a:xfrm flipH="1">
            <a:off x="9646996" y="0"/>
            <a:ext cx="1234661" cy="741877"/>
          </a:xfrm>
          <a:custGeom>
            <a:avLst/>
            <a:gdLst/>
            <a:ahLst/>
            <a:cxnLst/>
            <a:rect l="l" t="t" r="r" b="b"/>
            <a:pathLst>
              <a:path w="925996" h="556408" extrusionOk="0">
                <a:moveTo>
                  <a:pt x="369588" y="0"/>
                </a:moveTo>
                <a:lnTo>
                  <a:pt x="0" y="0"/>
                </a:lnTo>
                <a:lnTo>
                  <a:pt x="556408" y="556408"/>
                </a:lnTo>
                <a:lnTo>
                  <a:pt x="925996" y="556408"/>
                </a:lnTo>
                <a:close/>
              </a:path>
            </a:pathLst>
          </a:custGeom>
          <a:solidFill>
            <a:srgbClr val="5492CD">
              <a:alpha val="40000"/>
            </a:srgbClr>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sp>
        <p:nvSpPr>
          <p:cNvPr id="37" name="Google Shape;37;p13"/>
          <p:cNvSpPr txBox="1">
            <a:spLocks noGrp="1"/>
          </p:cNvSpPr>
          <p:nvPr>
            <p:ph type="body" idx="3"/>
          </p:nvPr>
        </p:nvSpPr>
        <p:spPr>
          <a:xfrm>
            <a:off x="358680" y="436670"/>
            <a:ext cx="4035837" cy="451405"/>
          </a:xfrm>
          <a:prstGeom prst="rect">
            <a:avLst/>
          </a:prstGeom>
          <a:noFill/>
          <a:ln>
            <a:noFill/>
          </a:ln>
        </p:spPr>
        <p:txBody>
          <a:bodyPr spcFirstLastPara="1" wrap="square" lIns="91425" tIns="45700" rIns="91425" bIns="45700" anchor="t" anchorCtr="0">
            <a:noAutofit/>
          </a:bodyPr>
          <a:lstStyle>
            <a:lvl1pPr marL="609585" lvl="0" indent="-304792" algn="l">
              <a:spcBef>
                <a:spcPts val="267"/>
              </a:spcBef>
              <a:spcAft>
                <a:spcPts val="0"/>
              </a:spcAft>
              <a:buSzPts val="1000"/>
              <a:buFont typeface="Arial"/>
              <a:buNone/>
              <a:defRPr sz="1333" b="0">
                <a:solidFill>
                  <a:schemeClr val="lt1"/>
                </a:solidFill>
                <a:latin typeface="Arial"/>
                <a:ea typeface="Arial"/>
                <a:cs typeface="Arial"/>
                <a:sym typeface="Arial"/>
              </a:defRPr>
            </a:lvl1pPr>
            <a:lvl2pPr marL="1219170" lvl="1" indent="-304792" algn="l">
              <a:spcBef>
                <a:spcPts val="373"/>
              </a:spcBef>
              <a:spcAft>
                <a:spcPts val="0"/>
              </a:spcAft>
              <a:buSzPts val="1400"/>
              <a:buFont typeface="Arial"/>
              <a:buNone/>
              <a:defRPr sz="1867" b="1">
                <a:solidFill>
                  <a:schemeClr val="lt1"/>
                </a:solidFill>
              </a:defRPr>
            </a:lvl2pPr>
            <a:lvl3pPr marL="1828754" lvl="2" indent="-304792" algn="l">
              <a:spcBef>
                <a:spcPts val="373"/>
              </a:spcBef>
              <a:spcAft>
                <a:spcPts val="0"/>
              </a:spcAft>
              <a:buSzPts val="1400"/>
              <a:buFont typeface="Arial"/>
              <a:buNone/>
              <a:defRPr sz="1867" b="1">
                <a:solidFill>
                  <a:schemeClr val="lt1"/>
                </a:solidFill>
              </a:defRPr>
            </a:lvl3pPr>
            <a:lvl4pPr marL="2438339" lvl="3" indent="-304792" algn="l">
              <a:spcBef>
                <a:spcPts val="373"/>
              </a:spcBef>
              <a:spcAft>
                <a:spcPts val="0"/>
              </a:spcAft>
              <a:buSzPts val="1400"/>
              <a:buFont typeface="Arial"/>
              <a:buNone/>
              <a:defRPr sz="1867" b="1">
                <a:solidFill>
                  <a:schemeClr val="lt1"/>
                </a:solidFill>
              </a:defRPr>
            </a:lvl4pPr>
            <a:lvl5pPr marL="3047924" lvl="4" indent="-304792" algn="l">
              <a:spcBef>
                <a:spcPts val="373"/>
              </a:spcBef>
              <a:spcAft>
                <a:spcPts val="0"/>
              </a:spcAft>
              <a:buSzPts val="1400"/>
              <a:buFont typeface="Arial"/>
              <a:buNone/>
              <a:defRPr sz="1867" b="1">
                <a:solidFill>
                  <a:schemeClr val="lt1"/>
                </a:solidFill>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562781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apittel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2FCF2-4D33-4655-A594-9E0C3BF7ADCF}"/>
              </a:ext>
            </a:extLst>
          </p:cNvPr>
          <p:cNvSpPr>
            <a:spLocks noGrp="1"/>
          </p:cNvSpPr>
          <p:nvPr>
            <p:ph type="title"/>
          </p:nvPr>
        </p:nvSpPr>
        <p:spPr>
          <a:xfrm>
            <a:off x="449763" y="2745796"/>
            <a:ext cx="10655923" cy="751111"/>
          </a:xfrm>
        </p:spPr>
        <p:txBody>
          <a:bodyPr/>
          <a:lstStyle>
            <a:lvl1pPr>
              <a:defRPr sz="5000" b="1" spc="-100" baseline="0">
                <a:solidFill>
                  <a:srgbClr val="3250C8"/>
                </a:solidFill>
                <a:latin typeface="+mn-lt"/>
              </a:defRPr>
            </a:lvl1pPr>
          </a:lstStyle>
          <a:p>
            <a:r>
              <a:rPr lang="en-US"/>
              <a:t>Click to edit Master title style</a:t>
            </a:r>
            <a:endParaRPr lang="en-GB"/>
          </a:p>
        </p:txBody>
      </p:sp>
      <p:pic>
        <p:nvPicPr>
          <p:cNvPr id="7" name="Graphic 6">
            <a:extLst>
              <a:ext uri="{FF2B5EF4-FFF2-40B4-BE49-F238E27FC236}">
                <a16:creationId xmlns:a16="http://schemas.microsoft.com/office/drawing/2014/main" id="{8482A7B0-2E28-476D-A834-98DEAC36983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1470" y="443603"/>
            <a:ext cx="1514458" cy="269886"/>
          </a:xfrm>
          <a:prstGeom prst="rect">
            <a:avLst/>
          </a:prstGeom>
        </p:spPr>
      </p:pic>
      <p:sp>
        <p:nvSpPr>
          <p:cNvPr id="10" name="Text Placeholder 9">
            <a:extLst>
              <a:ext uri="{FF2B5EF4-FFF2-40B4-BE49-F238E27FC236}">
                <a16:creationId xmlns:a16="http://schemas.microsoft.com/office/drawing/2014/main" id="{E9F0FA4B-7619-415A-A4CF-4ECAAD87A21F}"/>
              </a:ext>
            </a:extLst>
          </p:cNvPr>
          <p:cNvSpPr>
            <a:spLocks noGrp="1"/>
          </p:cNvSpPr>
          <p:nvPr>
            <p:ph type="body" sz="quarter" idx="13"/>
          </p:nvPr>
        </p:nvSpPr>
        <p:spPr>
          <a:xfrm>
            <a:off x="457513" y="3570964"/>
            <a:ext cx="10655923" cy="1097289"/>
          </a:xfrm>
          <a:prstGeom prst="rect">
            <a:avLst/>
          </a:prstGeom>
        </p:spPr>
        <p:txBody>
          <a:bodyPr lIns="0" tIns="0" rIns="0" bIns="0"/>
          <a:lstStyle>
            <a:lvl1pPr marL="0" indent="0" algn="l">
              <a:lnSpc>
                <a:spcPct val="90000"/>
              </a:lnSpc>
              <a:spcBef>
                <a:spcPts val="600"/>
              </a:spcBef>
              <a:spcAft>
                <a:spcPts val="0"/>
              </a:spcAft>
              <a:buClrTx/>
              <a:buFont typeface="Avenir Next LT Pro" panose="020B0504020202020204" pitchFamily="34" charset="0"/>
              <a:buNone/>
              <a:defRPr sz="5000" b="0" i="0" u="none" cap="none" spc="-70" baseline="0">
                <a:solidFill>
                  <a:schemeClr val="tx2"/>
                </a:solidFill>
                <a:latin typeface="+mn-lt"/>
              </a:defRPr>
            </a:lvl1pPr>
            <a:lvl2pPr marL="557213" indent="-226219" algn="l">
              <a:lnSpc>
                <a:spcPct val="112000"/>
              </a:lnSpc>
              <a:spcBef>
                <a:spcPts val="600"/>
              </a:spcBef>
              <a:spcAft>
                <a:spcPts val="0"/>
              </a:spcAft>
              <a:buClrTx/>
              <a:buFont typeface="Avenir Next LT Pro" panose="020B0504020202020204" pitchFamily="34" charset="0"/>
              <a:buChar char="•"/>
              <a:defRPr sz="1800" b="0" i="0" u="none" cap="none">
                <a:solidFill>
                  <a:srgbClr val="000000"/>
                </a:solidFill>
                <a:latin typeface="+mn-lt"/>
              </a:defRPr>
            </a:lvl2pPr>
            <a:lvl3pPr marL="788988" indent="-203200" algn="l">
              <a:lnSpc>
                <a:spcPct val="112000"/>
              </a:lnSpc>
              <a:spcBef>
                <a:spcPts val="700"/>
              </a:spcBef>
              <a:spcAft>
                <a:spcPts val="0"/>
              </a:spcAft>
              <a:buClrTx/>
              <a:buFont typeface="Avenir Next LT Pro" panose="020B0504020202020204" pitchFamily="34" charset="0"/>
              <a:buChar char="•"/>
              <a:defRPr sz="1600" b="0" i="0" u="none" cap="none">
                <a:solidFill>
                  <a:srgbClr val="000000"/>
                </a:solidFill>
                <a:latin typeface="+mn-lt"/>
              </a:defRPr>
            </a:lvl3pPr>
            <a:lvl4pPr marL="987425" indent="-180975" algn="l">
              <a:lnSpc>
                <a:spcPct val="112000"/>
              </a:lnSpc>
              <a:spcBef>
                <a:spcPts val="1200"/>
              </a:spcBef>
              <a:spcAft>
                <a:spcPts val="0"/>
              </a:spcAft>
              <a:buClrTx/>
              <a:buFont typeface="Avenir Next LT Pro" panose="020B0504020202020204" pitchFamily="34" charset="0"/>
              <a:buChar char="•"/>
              <a:defRPr sz="1500" b="0" i="0" u="none" cap="none">
                <a:solidFill>
                  <a:srgbClr val="000000"/>
                </a:solidFill>
                <a:latin typeface="+mn-lt"/>
              </a:defRPr>
            </a:lvl4pPr>
            <a:lvl5pPr marL="1209675" indent="-206375" algn="l">
              <a:lnSpc>
                <a:spcPct val="112000"/>
              </a:lnSpc>
              <a:spcBef>
                <a:spcPts val="1200"/>
              </a:spcBef>
              <a:spcAft>
                <a:spcPts val="0"/>
              </a:spcAft>
              <a:buClrTx/>
              <a:buFont typeface="Avenir Next LT Pro" panose="020B0504020202020204" pitchFamily="34" charset="0"/>
              <a:buChar char="•"/>
              <a:defRPr sz="1400" b="0" i="0" u="none" cap="none">
                <a:solidFill>
                  <a:srgbClr val="000000"/>
                </a:solidFill>
                <a:latin typeface="+mn-lt"/>
              </a:defRPr>
            </a:lvl5pPr>
          </a:lstStyle>
          <a:p>
            <a:pPr lvl="0"/>
            <a:r>
              <a:rPr lang="en-US"/>
              <a:t>Click to edit Master text styles</a:t>
            </a:r>
          </a:p>
        </p:txBody>
      </p:sp>
      <p:sp>
        <p:nvSpPr>
          <p:cNvPr id="12" name="Text Placeholder 11">
            <a:extLst>
              <a:ext uri="{FF2B5EF4-FFF2-40B4-BE49-F238E27FC236}">
                <a16:creationId xmlns:a16="http://schemas.microsoft.com/office/drawing/2014/main" id="{5161ED82-235C-421F-B4E1-3AEEF380D21B}"/>
              </a:ext>
            </a:extLst>
          </p:cNvPr>
          <p:cNvSpPr>
            <a:spLocks noGrp="1"/>
          </p:cNvSpPr>
          <p:nvPr>
            <p:ph type="body" sz="quarter" idx="14"/>
          </p:nvPr>
        </p:nvSpPr>
        <p:spPr>
          <a:xfrm>
            <a:off x="441470" y="5966779"/>
            <a:ext cx="10671966" cy="546316"/>
          </a:xfrm>
        </p:spPr>
        <p:txBody>
          <a:bodyPr/>
          <a:lstStyle>
            <a:lvl1pPr marL="0" indent="0">
              <a:buNone/>
              <a:defRPr sz="2600">
                <a:solidFill>
                  <a:srgbClr val="3250C8"/>
                </a:solidFill>
              </a:defRPr>
            </a:lvl1pPr>
          </a:lstStyle>
          <a:p>
            <a:pPr lvl="0"/>
            <a:r>
              <a:rPr lang="en-US"/>
              <a:t>Click to edit Master text styles</a:t>
            </a:r>
          </a:p>
        </p:txBody>
      </p:sp>
    </p:spTree>
    <p:extLst>
      <p:ext uri="{BB962C8B-B14F-4D97-AF65-F5344CB8AC3E}">
        <p14:creationId xmlns:p14="http://schemas.microsoft.com/office/powerpoint/2010/main" val="2406908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Bilde">
    <p:bg>
      <p:bgPr>
        <a:solidFill>
          <a:srgbClr val="F1EFE7"/>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541A2210-E195-4248-88F2-475C17E878ED}"/>
              </a:ext>
            </a:extLst>
          </p:cNvPr>
          <p:cNvSpPr>
            <a:spLocks noGrp="1"/>
          </p:cNvSpPr>
          <p:nvPr>
            <p:ph type="pic" sz="quarter" idx="14"/>
          </p:nvPr>
        </p:nvSpPr>
        <p:spPr>
          <a:xfrm>
            <a:off x="6280559" y="0"/>
            <a:ext cx="5911441" cy="6857207"/>
          </a:xfrm>
          <a:solidFill>
            <a:schemeClr val="bg1">
              <a:lumMod val="75000"/>
            </a:schemeClr>
          </a:solidFill>
        </p:spPr>
        <p:txBody>
          <a:bodyPr/>
          <a:lstStyle>
            <a:lvl1pPr marL="0" indent="0">
              <a:buNone/>
              <a:defRPr/>
            </a:lvl1pPr>
          </a:lstStyle>
          <a:p>
            <a:r>
              <a:rPr lang="en-US"/>
              <a:t>Click icon to add picture</a:t>
            </a:r>
            <a:endParaRPr lang="en-GB"/>
          </a:p>
        </p:txBody>
      </p:sp>
      <p:sp>
        <p:nvSpPr>
          <p:cNvPr id="2" name="Title 1">
            <a:extLst>
              <a:ext uri="{FF2B5EF4-FFF2-40B4-BE49-F238E27FC236}">
                <a16:creationId xmlns:a16="http://schemas.microsoft.com/office/drawing/2014/main" id="{B95CDD14-533F-463C-947A-5B1675BB8E28}"/>
              </a:ext>
            </a:extLst>
          </p:cNvPr>
          <p:cNvSpPr>
            <a:spLocks noGrp="1"/>
          </p:cNvSpPr>
          <p:nvPr>
            <p:ph type="title"/>
          </p:nvPr>
        </p:nvSpPr>
        <p:spPr>
          <a:xfrm>
            <a:off x="445268" y="481014"/>
            <a:ext cx="5079592" cy="995362"/>
          </a:xfrm>
        </p:spPr>
        <p:txBody>
          <a:bodyPr anchor="t"/>
          <a:lstStyle>
            <a:lvl1pPr>
              <a:defRPr sz="4000" b="1" spc="-65" baseline="0">
                <a:latin typeface="+mn-lt"/>
              </a:defRPr>
            </a:lvl1pPr>
          </a:lstStyle>
          <a:p>
            <a:r>
              <a:rPr lang="en-US"/>
              <a:t>Click to edit Master title style</a:t>
            </a:r>
            <a:endParaRPr lang="en-GB"/>
          </a:p>
        </p:txBody>
      </p:sp>
      <p:sp>
        <p:nvSpPr>
          <p:cNvPr id="6" name="Slide Number Placeholder 5">
            <a:extLst>
              <a:ext uri="{FF2B5EF4-FFF2-40B4-BE49-F238E27FC236}">
                <a16:creationId xmlns:a16="http://schemas.microsoft.com/office/drawing/2014/main" id="{D778D804-60B6-4DA2-9067-74FC2A210F61}"/>
              </a:ext>
            </a:extLst>
          </p:cNvPr>
          <p:cNvSpPr>
            <a:spLocks noGrp="1"/>
          </p:cNvSpPr>
          <p:nvPr>
            <p:ph type="sldNum" sz="quarter" idx="12"/>
          </p:nvPr>
        </p:nvSpPr>
        <p:spPr/>
        <p:txBody>
          <a:bodyPr/>
          <a:lstStyle>
            <a:lvl1pPr>
              <a:defRPr>
                <a:solidFill>
                  <a:schemeClr val="bg1"/>
                </a:solidFill>
              </a:defRPr>
            </a:lvl1pPr>
          </a:lstStyle>
          <a:p>
            <a:fld id="{E78D6F22-C38B-4922-9056-25853B06C35F}" type="slidenum">
              <a:rPr lang="en-GB" smtClean="0"/>
              <a:pPr/>
              <a:t>‹#›</a:t>
            </a:fld>
            <a:endParaRPr lang="en-GB"/>
          </a:p>
        </p:txBody>
      </p:sp>
      <p:pic>
        <p:nvPicPr>
          <p:cNvPr id="9" name="Graphic 8">
            <a:extLst>
              <a:ext uri="{FF2B5EF4-FFF2-40B4-BE49-F238E27FC236}">
                <a16:creationId xmlns:a16="http://schemas.microsoft.com/office/drawing/2014/main" id="{2F0A46C2-BEA0-4282-BD6F-98BC7070FDA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2886" y="6424613"/>
            <a:ext cx="831959" cy="148261"/>
          </a:xfrm>
          <a:prstGeom prst="rect">
            <a:avLst/>
          </a:prstGeom>
        </p:spPr>
      </p:pic>
      <p:sp>
        <p:nvSpPr>
          <p:cNvPr id="11" name="Text Placeholder 10">
            <a:extLst>
              <a:ext uri="{FF2B5EF4-FFF2-40B4-BE49-F238E27FC236}">
                <a16:creationId xmlns:a16="http://schemas.microsoft.com/office/drawing/2014/main" id="{F55DCD9D-80FB-456A-B318-AF588ED8A300}"/>
              </a:ext>
            </a:extLst>
          </p:cNvPr>
          <p:cNvSpPr>
            <a:spLocks noGrp="1"/>
          </p:cNvSpPr>
          <p:nvPr>
            <p:ph type="body" sz="quarter" idx="13"/>
          </p:nvPr>
        </p:nvSpPr>
        <p:spPr>
          <a:xfrm>
            <a:off x="442887" y="1786507"/>
            <a:ext cx="5079591" cy="4430143"/>
          </a:xfrm>
        </p:spPr>
        <p:txBody>
          <a:bodyPr>
            <a:normAutofit/>
          </a:bodyPr>
          <a:lstStyle>
            <a:lvl1pPr marL="425450" indent="-425450" defTabSz="447675">
              <a:spcBef>
                <a:spcPts val="1200"/>
              </a:spcBef>
              <a:buFont typeface="+mj-lt"/>
              <a:buAutoNum type="arabicPeriod"/>
              <a:defRPr sz="2600"/>
            </a:lvl1pPr>
            <a:lvl2pPr marL="812800" indent="-288925">
              <a:defRPr sz="2300"/>
            </a:lvl2pPr>
            <a:lvl3pPr marL="1139825" indent="-254000">
              <a:spcBef>
                <a:spcPts val="600"/>
              </a:spcBef>
              <a:tabLst/>
              <a:defRPr sz="2000"/>
            </a:lvl3pPr>
            <a:lvl4pPr marL="1403350" indent="-228600">
              <a:spcBef>
                <a:spcPts val="500"/>
              </a:spcBef>
              <a:defRPr sz="1800"/>
            </a:lvl4pPr>
            <a:lvl5pPr marL="1724025" indent="-206375">
              <a:spcBef>
                <a:spcPts val="700"/>
              </a:spcBef>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98607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bg>
      <p:bgPr>
        <a:solidFill>
          <a:srgbClr val="F1EFE7"/>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778D804-60B6-4DA2-9067-74FC2A210F61}"/>
              </a:ext>
            </a:extLst>
          </p:cNvPr>
          <p:cNvSpPr>
            <a:spLocks noGrp="1"/>
          </p:cNvSpPr>
          <p:nvPr>
            <p:ph type="sldNum" sz="quarter" idx="12"/>
          </p:nvPr>
        </p:nvSpPr>
        <p:spPr/>
        <p:txBody>
          <a:bodyPr/>
          <a:lstStyle>
            <a:lvl1pPr>
              <a:defRPr>
                <a:solidFill>
                  <a:schemeClr val="tx1"/>
                </a:solidFill>
              </a:defRPr>
            </a:lvl1pPr>
          </a:lstStyle>
          <a:p>
            <a:fld id="{E78D6F22-C38B-4922-9056-25853B06C35F}" type="slidenum">
              <a:rPr lang="en-GB" smtClean="0"/>
              <a:pPr/>
              <a:t>‹#›</a:t>
            </a:fld>
            <a:endParaRPr lang="en-GB"/>
          </a:p>
        </p:txBody>
      </p:sp>
      <p:pic>
        <p:nvPicPr>
          <p:cNvPr id="9" name="Graphic 8">
            <a:extLst>
              <a:ext uri="{FF2B5EF4-FFF2-40B4-BE49-F238E27FC236}">
                <a16:creationId xmlns:a16="http://schemas.microsoft.com/office/drawing/2014/main" id="{2F0A46C2-BEA0-4282-BD6F-98BC7070FDA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2886" y="6424613"/>
            <a:ext cx="831959" cy="148261"/>
          </a:xfrm>
          <a:prstGeom prst="rect">
            <a:avLst/>
          </a:prstGeom>
        </p:spPr>
      </p:pic>
      <p:sp>
        <p:nvSpPr>
          <p:cNvPr id="11" name="Text Placeholder 10">
            <a:extLst>
              <a:ext uri="{FF2B5EF4-FFF2-40B4-BE49-F238E27FC236}">
                <a16:creationId xmlns:a16="http://schemas.microsoft.com/office/drawing/2014/main" id="{F55DCD9D-80FB-456A-B318-AF588ED8A300}"/>
              </a:ext>
            </a:extLst>
          </p:cNvPr>
          <p:cNvSpPr>
            <a:spLocks noGrp="1"/>
          </p:cNvSpPr>
          <p:nvPr>
            <p:ph type="body" sz="quarter" idx="13"/>
          </p:nvPr>
        </p:nvSpPr>
        <p:spPr>
          <a:xfrm>
            <a:off x="442886" y="1786507"/>
            <a:ext cx="8301633" cy="4430143"/>
          </a:xfrm>
        </p:spPr>
        <p:txBody>
          <a:bodyPr>
            <a:normAutofit/>
          </a:bodyPr>
          <a:lstStyle>
            <a:lvl1pPr marL="425450" indent="-425450" defTabSz="447675">
              <a:spcBef>
                <a:spcPts val="1200"/>
              </a:spcBef>
              <a:buFont typeface="+mj-lt"/>
              <a:buAutoNum type="arabicPeriod"/>
              <a:defRPr sz="2600"/>
            </a:lvl1pPr>
            <a:lvl2pPr marL="812800" indent="-288925">
              <a:defRPr sz="2300"/>
            </a:lvl2pPr>
            <a:lvl3pPr marL="1139825" indent="-254000">
              <a:spcBef>
                <a:spcPts val="600"/>
              </a:spcBef>
              <a:tabLst/>
              <a:defRPr sz="2000"/>
            </a:lvl3pPr>
            <a:lvl4pPr marL="1403350" indent="-228600">
              <a:spcBef>
                <a:spcPts val="500"/>
              </a:spcBef>
              <a:defRPr sz="1800"/>
            </a:lvl4pPr>
            <a:lvl5pPr marL="1724025" indent="-206375">
              <a:spcBef>
                <a:spcPts val="700"/>
              </a:spcBef>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1">
            <a:extLst>
              <a:ext uri="{FF2B5EF4-FFF2-40B4-BE49-F238E27FC236}">
                <a16:creationId xmlns:a16="http://schemas.microsoft.com/office/drawing/2014/main" id="{0F040F58-93FB-4970-A911-127F1288E8A3}"/>
              </a:ext>
            </a:extLst>
          </p:cNvPr>
          <p:cNvSpPr>
            <a:spLocks noGrp="1"/>
          </p:cNvSpPr>
          <p:nvPr>
            <p:ph type="title"/>
          </p:nvPr>
        </p:nvSpPr>
        <p:spPr>
          <a:xfrm>
            <a:off x="445268" y="481014"/>
            <a:ext cx="8301634" cy="995362"/>
          </a:xfrm>
        </p:spPr>
        <p:txBody>
          <a:bodyPr anchor="t"/>
          <a:lstStyle>
            <a:lvl1pPr>
              <a:defRPr sz="4000" b="1" spc="-65" baseline="0">
                <a:latin typeface="+mn-lt"/>
              </a:defRPr>
            </a:lvl1pPr>
          </a:lstStyle>
          <a:p>
            <a:r>
              <a:rPr lang="en-US"/>
              <a:t>Click to edit Master title style</a:t>
            </a:r>
            <a:endParaRPr lang="en-GB"/>
          </a:p>
        </p:txBody>
      </p:sp>
    </p:spTree>
    <p:extLst>
      <p:ext uri="{BB962C8B-B14F-4D97-AF65-F5344CB8AC3E}">
        <p14:creationId xmlns:p14="http://schemas.microsoft.com/office/powerpoint/2010/main" val="413411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tel,  tekst og bilde venstre">
    <p:spTree>
      <p:nvGrpSpPr>
        <p:cNvPr id="1" name=""/>
        <p:cNvGrpSpPr/>
        <p:nvPr/>
      </p:nvGrpSpPr>
      <p:grpSpPr>
        <a:xfrm>
          <a:off x="0" y="0"/>
          <a:ext cx="0" cy="0"/>
          <a:chOff x="0" y="0"/>
          <a:chExt cx="0" cy="0"/>
        </a:xfrm>
      </p:grpSpPr>
      <p:sp>
        <p:nvSpPr>
          <p:cNvPr id="15" name="Picture Placeholder 9">
            <a:extLst>
              <a:ext uri="{FF2B5EF4-FFF2-40B4-BE49-F238E27FC236}">
                <a16:creationId xmlns:a16="http://schemas.microsoft.com/office/drawing/2014/main" id="{8B49A20C-4795-40A7-A7DB-4A4CD26C083D}"/>
              </a:ext>
            </a:extLst>
          </p:cNvPr>
          <p:cNvSpPr>
            <a:spLocks noGrp="1"/>
          </p:cNvSpPr>
          <p:nvPr>
            <p:ph type="pic" sz="quarter" idx="10"/>
          </p:nvPr>
        </p:nvSpPr>
        <p:spPr>
          <a:xfrm>
            <a:off x="0" y="0"/>
            <a:ext cx="5857463" cy="6858000"/>
          </a:xfrm>
          <a:solidFill>
            <a:schemeClr val="bg1">
              <a:lumMod val="85000"/>
            </a:schemeClr>
          </a:solidFill>
        </p:spPr>
        <p:txBody>
          <a:bodyPr/>
          <a:lstStyle>
            <a:lvl1pPr marL="0" indent="0">
              <a:buNone/>
              <a:defRPr/>
            </a:lvl1pPr>
          </a:lstStyle>
          <a:p>
            <a:r>
              <a:rPr lang="en-US"/>
              <a:t>Click icon to add picture</a:t>
            </a:r>
            <a:endParaRPr lang="en-GB"/>
          </a:p>
        </p:txBody>
      </p:sp>
      <p:pic>
        <p:nvPicPr>
          <p:cNvPr id="9" name="Picture 8" descr="Text&#10;&#10;Description automatically generated" hidden="1">
            <a:extLst>
              <a:ext uri="{FF2B5EF4-FFF2-40B4-BE49-F238E27FC236}">
                <a16:creationId xmlns:a16="http://schemas.microsoft.com/office/drawing/2014/main" id="{27825654-155B-442B-90D3-5A9EB288E3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3"/>
            <a:ext cx="12192000" cy="6857554"/>
          </a:xfrm>
          <a:prstGeom prst="rect">
            <a:avLst/>
          </a:prstGeom>
        </p:spPr>
      </p:pic>
      <p:sp>
        <p:nvSpPr>
          <p:cNvPr id="4" name="Content Placeholder 3">
            <a:extLst>
              <a:ext uri="{FF2B5EF4-FFF2-40B4-BE49-F238E27FC236}">
                <a16:creationId xmlns:a16="http://schemas.microsoft.com/office/drawing/2014/main" id="{759315C4-1435-4371-AB41-540E5DAFC62D}"/>
              </a:ext>
            </a:extLst>
          </p:cNvPr>
          <p:cNvSpPr>
            <a:spLocks noGrp="1"/>
          </p:cNvSpPr>
          <p:nvPr>
            <p:ph sz="half" idx="2"/>
          </p:nvPr>
        </p:nvSpPr>
        <p:spPr>
          <a:xfrm>
            <a:off x="6429238" y="2186573"/>
            <a:ext cx="5181600" cy="40300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80C26E7D-1159-49D4-BD31-104BC8DAB06D}"/>
              </a:ext>
            </a:extLst>
          </p:cNvPr>
          <p:cNvSpPr>
            <a:spLocks noGrp="1"/>
          </p:cNvSpPr>
          <p:nvPr>
            <p:ph type="sldNum" sz="quarter" idx="12"/>
          </p:nvPr>
        </p:nvSpPr>
        <p:spPr/>
        <p:txBody>
          <a:bodyPr/>
          <a:lstStyle/>
          <a:p>
            <a:fld id="{E78D6F22-C38B-4922-9056-25853B06C35F}" type="slidenum">
              <a:rPr lang="en-GB" smtClean="0"/>
              <a:t>‹#›</a:t>
            </a:fld>
            <a:endParaRPr lang="en-GB"/>
          </a:p>
        </p:txBody>
      </p:sp>
      <p:sp>
        <p:nvSpPr>
          <p:cNvPr id="11" name="Text Placeholder 10">
            <a:extLst>
              <a:ext uri="{FF2B5EF4-FFF2-40B4-BE49-F238E27FC236}">
                <a16:creationId xmlns:a16="http://schemas.microsoft.com/office/drawing/2014/main" id="{3660E21D-8996-4D69-B646-724169E51076}"/>
              </a:ext>
            </a:extLst>
          </p:cNvPr>
          <p:cNvSpPr>
            <a:spLocks noGrp="1"/>
          </p:cNvSpPr>
          <p:nvPr>
            <p:ph type="body" sz="quarter" idx="13"/>
          </p:nvPr>
        </p:nvSpPr>
        <p:spPr>
          <a:xfrm>
            <a:off x="6427327" y="1569605"/>
            <a:ext cx="5181600" cy="521290"/>
          </a:xfrm>
        </p:spPr>
        <p:txBody>
          <a:bodyPr lIns="0" tIns="0" rIns="0" bIns="0" anchor="b"/>
          <a:lstStyle>
            <a:lvl1pPr marL="0" indent="0">
              <a:buNone/>
              <a:defRPr sz="2000" b="1" baseline="0">
                <a:latin typeface="+mn-lt"/>
              </a:defRPr>
            </a:lvl1pPr>
          </a:lstStyle>
          <a:p>
            <a:pPr lvl="0"/>
            <a:r>
              <a:rPr lang="en-US"/>
              <a:t>Click to edit Master text styles</a:t>
            </a:r>
          </a:p>
        </p:txBody>
      </p:sp>
      <p:sp>
        <p:nvSpPr>
          <p:cNvPr id="17" name="Title 1">
            <a:extLst>
              <a:ext uri="{FF2B5EF4-FFF2-40B4-BE49-F238E27FC236}">
                <a16:creationId xmlns:a16="http://schemas.microsoft.com/office/drawing/2014/main" id="{239EE11D-D421-498B-ACD1-814015347F23}"/>
              </a:ext>
            </a:extLst>
          </p:cNvPr>
          <p:cNvSpPr>
            <a:spLocks noGrp="1"/>
          </p:cNvSpPr>
          <p:nvPr>
            <p:ph type="title"/>
          </p:nvPr>
        </p:nvSpPr>
        <p:spPr>
          <a:xfrm>
            <a:off x="6427327" y="512138"/>
            <a:ext cx="5181601" cy="881695"/>
          </a:xfrm>
        </p:spPr>
        <p:txBody>
          <a:bodyPr/>
          <a:lstStyle>
            <a:lvl1pPr>
              <a:defRPr b="1" spc="-75" baseline="0">
                <a:latin typeface="+mn-lt"/>
              </a:defRPr>
            </a:lvl1pPr>
          </a:lstStyle>
          <a:p>
            <a:r>
              <a:rPr lang="en-US"/>
              <a:t>Click to edit Master title style</a:t>
            </a:r>
            <a:endParaRPr lang="en-GB"/>
          </a:p>
        </p:txBody>
      </p:sp>
      <p:sp>
        <p:nvSpPr>
          <p:cNvPr id="19" name="Text Placeholder 6">
            <a:extLst>
              <a:ext uri="{FF2B5EF4-FFF2-40B4-BE49-F238E27FC236}">
                <a16:creationId xmlns:a16="http://schemas.microsoft.com/office/drawing/2014/main" id="{ED7FA851-C5AB-49C3-817A-A84FECFA0006}"/>
              </a:ext>
            </a:extLst>
          </p:cNvPr>
          <p:cNvSpPr>
            <a:spLocks noGrp="1"/>
          </p:cNvSpPr>
          <p:nvPr>
            <p:ph type="body" sz="quarter" idx="15" hasCustomPrompt="1"/>
          </p:nvPr>
        </p:nvSpPr>
        <p:spPr>
          <a:xfrm>
            <a:off x="442886" y="6424614"/>
            <a:ext cx="831959" cy="148261"/>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a:lvl1pPr>
          </a:lstStyle>
          <a:p>
            <a:pPr lvl="0"/>
            <a:r>
              <a:rPr lang="nb-NO"/>
              <a:t> </a:t>
            </a:r>
            <a:endParaRPr lang="en-GB"/>
          </a:p>
        </p:txBody>
      </p:sp>
    </p:spTree>
    <p:extLst>
      <p:ext uri="{BB962C8B-B14F-4D97-AF65-F5344CB8AC3E}">
        <p14:creationId xmlns:p14="http://schemas.microsoft.com/office/powerpoint/2010/main" val="963894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tel,  tekst og lite bilde venstre">
    <p:spTree>
      <p:nvGrpSpPr>
        <p:cNvPr id="1" name=""/>
        <p:cNvGrpSpPr/>
        <p:nvPr/>
      </p:nvGrpSpPr>
      <p:grpSpPr>
        <a:xfrm>
          <a:off x="0" y="0"/>
          <a:ext cx="0" cy="0"/>
          <a:chOff x="0" y="0"/>
          <a:chExt cx="0" cy="0"/>
        </a:xfrm>
      </p:grpSpPr>
      <p:sp>
        <p:nvSpPr>
          <p:cNvPr id="15" name="Picture Placeholder 9">
            <a:extLst>
              <a:ext uri="{FF2B5EF4-FFF2-40B4-BE49-F238E27FC236}">
                <a16:creationId xmlns:a16="http://schemas.microsoft.com/office/drawing/2014/main" id="{8B49A20C-4795-40A7-A7DB-4A4CD26C083D}"/>
              </a:ext>
            </a:extLst>
          </p:cNvPr>
          <p:cNvSpPr>
            <a:spLocks noGrp="1"/>
          </p:cNvSpPr>
          <p:nvPr>
            <p:ph type="pic" sz="quarter" idx="10"/>
          </p:nvPr>
        </p:nvSpPr>
        <p:spPr>
          <a:xfrm>
            <a:off x="440976" y="1771650"/>
            <a:ext cx="6246009" cy="4152900"/>
          </a:xfrm>
          <a:solidFill>
            <a:schemeClr val="bg1">
              <a:lumMod val="85000"/>
            </a:schemeClr>
          </a:solidFill>
        </p:spPr>
        <p:txBody>
          <a:bodyPr/>
          <a:lstStyle>
            <a:lvl1pPr marL="0" indent="0">
              <a:buNone/>
              <a:defRPr/>
            </a:lvl1pPr>
          </a:lstStyle>
          <a:p>
            <a:r>
              <a:rPr lang="en-US"/>
              <a:t>Click icon to add picture</a:t>
            </a:r>
            <a:endParaRPr lang="en-GB"/>
          </a:p>
        </p:txBody>
      </p:sp>
      <p:sp>
        <p:nvSpPr>
          <p:cNvPr id="4" name="Content Placeholder 3">
            <a:extLst>
              <a:ext uri="{FF2B5EF4-FFF2-40B4-BE49-F238E27FC236}">
                <a16:creationId xmlns:a16="http://schemas.microsoft.com/office/drawing/2014/main" id="{759315C4-1435-4371-AB41-540E5DAFC62D}"/>
              </a:ext>
            </a:extLst>
          </p:cNvPr>
          <p:cNvSpPr>
            <a:spLocks noGrp="1"/>
          </p:cNvSpPr>
          <p:nvPr>
            <p:ph sz="half" idx="2"/>
          </p:nvPr>
        </p:nvSpPr>
        <p:spPr>
          <a:xfrm>
            <a:off x="7125163" y="2186572"/>
            <a:ext cx="4485675" cy="40300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80C26E7D-1159-49D4-BD31-104BC8DAB06D}"/>
              </a:ext>
            </a:extLst>
          </p:cNvPr>
          <p:cNvSpPr>
            <a:spLocks noGrp="1"/>
          </p:cNvSpPr>
          <p:nvPr>
            <p:ph type="sldNum" sz="quarter" idx="12"/>
          </p:nvPr>
        </p:nvSpPr>
        <p:spPr/>
        <p:txBody>
          <a:bodyPr/>
          <a:lstStyle/>
          <a:p>
            <a:fld id="{E78D6F22-C38B-4922-9056-25853B06C35F}" type="slidenum">
              <a:rPr lang="en-GB" smtClean="0"/>
              <a:t>‹#›</a:t>
            </a:fld>
            <a:endParaRPr lang="en-GB"/>
          </a:p>
        </p:txBody>
      </p:sp>
      <p:pic>
        <p:nvPicPr>
          <p:cNvPr id="12" name="Graphic 11">
            <a:extLst>
              <a:ext uri="{FF2B5EF4-FFF2-40B4-BE49-F238E27FC236}">
                <a16:creationId xmlns:a16="http://schemas.microsoft.com/office/drawing/2014/main" id="{97CA1CCD-3BAD-4C77-870D-BE1AC5A824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2886" y="6424613"/>
            <a:ext cx="831959" cy="148261"/>
          </a:xfrm>
          <a:prstGeom prst="rect">
            <a:avLst/>
          </a:prstGeom>
        </p:spPr>
      </p:pic>
      <p:sp>
        <p:nvSpPr>
          <p:cNvPr id="8" name="Text Placeholder 7">
            <a:extLst>
              <a:ext uri="{FF2B5EF4-FFF2-40B4-BE49-F238E27FC236}">
                <a16:creationId xmlns:a16="http://schemas.microsoft.com/office/drawing/2014/main" id="{20CBE09D-C998-46C9-9ADB-2809381D796F}"/>
              </a:ext>
            </a:extLst>
          </p:cNvPr>
          <p:cNvSpPr>
            <a:spLocks noGrp="1"/>
          </p:cNvSpPr>
          <p:nvPr>
            <p:ph type="body" sz="quarter" idx="14" hasCustomPrompt="1"/>
          </p:nvPr>
        </p:nvSpPr>
        <p:spPr>
          <a:xfrm>
            <a:off x="440976" y="5980348"/>
            <a:ext cx="6246009" cy="236303"/>
          </a:xfrm>
        </p:spPr>
        <p:txBody>
          <a:bodyPr/>
          <a:lstStyle>
            <a:lvl1pPr marL="0" indent="0">
              <a:buNone/>
              <a:defRPr sz="900"/>
            </a:lvl1pPr>
          </a:lstStyle>
          <a:p>
            <a:pPr lvl="0"/>
            <a:r>
              <a:rPr lang="nb-NO"/>
              <a:t>Bildetekst/Fotokreditering</a:t>
            </a:r>
            <a:endParaRPr lang="en-GB"/>
          </a:p>
        </p:txBody>
      </p:sp>
      <p:sp>
        <p:nvSpPr>
          <p:cNvPr id="14" name="Title 1">
            <a:extLst>
              <a:ext uri="{FF2B5EF4-FFF2-40B4-BE49-F238E27FC236}">
                <a16:creationId xmlns:a16="http://schemas.microsoft.com/office/drawing/2014/main" id="{4EAD3663-B9C6-4257-8CB7-349BC5732F08}"/>
              </a:ext>
            </a:extLst>
          </p:cNvPr>
          <p:cNvSpPr>
            <a:spLocks noGrp="1"/>
          </p:cNvSpPr>
          <p:nvPr>
            <p:ph type="title"/>
          </p:nvPr>
        </p:nvSpPr>
        <p:spPr>
          <a:xfrm>
            <a:off x="440976" y="512138"/>
            <a:ext cx="11167952" cy="881695"/>
          </a:xfrm>
        </p:spPr>
        <p:txBody>
          <a:bodyPr/>
          <a:lstStyle>
            <a:lvl1pPr>
              <a:defRPr b="1" spc="-75" baseline="0">
                <a:latin typeface="+mn-lt"/>
              </a:defRPr>
            </a:lvl1pPr>
          </a:lstStyle>
          <a:p>
            <a:r>
              <a:rPr lang="en-US"/>
              <a:t>Click to edit Master title style</a:t>
            </a:r>
            <a:endParaRPr lang="en-GB"/>
          </a:p>
        </p:txBody>
      </p:sp>
      <p:sp>
        <p:nvSpPr>
          <p:cNvPr id="16" name="Text Placeholder 10">
            <a:extLst>
              <a:ext uri="{FF2B5EF4-FFF2-40B4-BE49-F238E27FC236}">
                <a16:creationId xmlns:a16="http://schemas.microsoft.com/office/drawing/2014/main" id="{82AFDCB9-3989-4BD8-B150-60AF4ED48A02}"/>
              </a:ext>
            </a:extLst>
          </p:cNvPr>
          <p:cNvSpPr>
            <a:spLocks noGrp="1"/>
          </p:cNvSpPr>
          <p:nvPr>
            <p:ph type="body" sz="quarter" idx="13"/>
          </p:nvPr>
        </p:nvSpPr>
        <p:spPr>
          <a:xfrm>
            <a:off x="7123252" y="1771650"/>
            <a:ext cx="4485675" cy="319245"/>
          </a:xfrm>
        </p:spPr>
        <p:txBody>
          <a:bodyPr lIns="0" tIns="0" rIns="0" bIns="0" anchor="b"/>
          <a:lstStyle>
            <a:lvl1pPr marL="0" indent="0">
              <a:buNone/>
              <a:defRPr sz="2000" b="1" baseline="0">
                <a:latin typeface="+mn-lt"/>
              </a:defRPr>
            </a:lvl1pPr>
          </a:lstStyle>
          <a:p>
            <a:pPr lvl="0"/>
            <a:r>
              <a:rPr lang="en-US"/>
              <a:t>Click to edit Master text styles</a:t>
            </a:r>
          </a:p>
        </p:txBody>
      </p:sp>
    </p:spTree>
    <p:extLst>
      <p:ext uri="{BB962C8B-B14F-4D97-AF65-F5344CB8AC3E}">
        <p14:creationId xmlns:p14="http://schemas.microsoft.com/office/powerpoint/2010/main" val="2117478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tel,  tekst og lite bilde høyre">
    <p:spTree>
      <p:nvGrpSpPr>
        <p:cNvPr id="1" name=""/>
        <p:cNvGrpSpPr/>
        <p:nvPr/>
      </p:nvGrpSpPr>
      <p:grpSpPr>
        <a:xfrm>
          <a:off x="0" y="0"/>
          <a:ext cx="0" cy="0"/>
          <a:chOff x="0" y="0"/>
          <a:chExt cx="0" cy="0"/>
        </a:xfrm>
      </p:grpSpPr>
      <p:sp>
        <p:nvSpPr>
          <p:cNvPr id="15" name="Picture Placeholder 9">
            <a:extLst>
              <a:ext uri="{FF2B5EF4-FFF2-40B4-BE49-F238E27FC236}">
                <a16:creationId xmlns:a16="http://schemas.microsoft.com/office/drawing/2014/main" id="{8B49A20C-4795-40A7-A7DB-4A4CD26C083D}"/>
              </a:ext>
            </a:extLst>
          </p:cNvPr>
          <p:cNvSpPr>
            <a:spLocks noGrp="1"/>
          </p:cNvSpPr>
          <p:nvPr>
            <p:ph type="pic" sz="quarter" idx="10"/>
          </p:nvPr>
        </p:nvSpPr>
        <p:spPr>
          <a:xfrm>
            <a:off x="5334347" y="1771650"/>
            <a:ext cx="6276491" cy="4152900"/>
          </a:xfrm>
          <a:solidFill>
            <a:schemeClr val="bg1">
              <a:lumMod val="85000"/>
            </a:schemeClr>
          </a:solidFill>
        </p:spPr>
        <p:txBody>
          <a:bodyPr/>
          <a:lstStyle>
            <a:lvl1pPr marL="0" indent="0">
              <a:buNone/>
              <a:defRPr/>
            </a:lvl1pPr>
          </a:lstStyle>
          <a:p>
            <a:r>
              <a:rPr lang="en-US"/>
              <a:t>Click icon to add picture</a:t>
            </a:r>
            <a:endParaRPr lang="en-GB"/>
          </a:p>
        </p:txBody>
      </p:sp>
      <p:sp>
        <p:nvSpPr>
          <p:cNvPr id="4" name="Content Placeholder 3">
            <a:extLst>
              <a:ext uri="{FF2B5EF4-FFF2-40B4-BE49-F238E27FC236}">
                <a16:creationId xmlns:a16="http://schemas.microsoft.com/office/drawing/2014/main" id="{759315C4-1435-4371-AB41-540E5DAFC62D}"/>
              </a:ext>
            </a:extLst>
          </p:cNvPr>
          <p:cNvSpPr>
            <a:spLocks noGrp="1"/>
          </p:cNvSpPr>
          <p:nvPr>
            <p:ph sz="half" idx="2"/>
          </p:nvPr>
        </p:nvSpPr>
        <p:spPr>
          <a:xfrm>
            <a:off x="442886" y="2186572"/>
            <a:ext cx="4576223" cy="40300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80C26E7D-1159-49D4-BD31-104BC8DAB06D}"/>
              </a:ext>
            </a:extLst>
          </p:cNvPr>
          <p:cNvSpPr>
            <a:spLocks noGrp="1"/>
          </p:cNvSpPr>
          <p:nvPr>
            <p:ph type="sldNum" sz="quarter" idx="12"/>
          </p:nvPr>
        </p:nvSpPr>
        <p:spPr/>
        <p:txBody>
          <a:bodyPr/>
          <a:lstStyle/>
          <a:p>
            <a:fld id="{E78D6F22-C38B-4922-9056-25853B06C35F}" type="slidenum">
              <a:rPr lang="en-GB" smtClean="0"/>
              <a:t>‹#›</a:t>
            </a:fld>
            <a:endParaRPr lang="en-GB"/>
          </a:p>
        </p:txBody>
      </p:sp>
      <p:pic>
        <p:nvPicPr>
          <p:cNvPr id="12" name="Graphic 11">
            <a:extLst>
              <a:ext uri="{FF2B5EF4-FFF2-40B4-BE49-F238E27FC236}">
                <a16:creationId xmlns:a16="http://schemas.microsoft.com/office/drawing/2014/main" id="{97CA1CCD-3BAD-4C77-870D-BE1AC5A824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2886" y="6424613"/>
            <a:ext cx="831959" cy="148261"/>
          </a:xfrm>
          <a:prstGeom prst="rect">
            <a:avLst/>
          </a:prstGeom>
        </p:spPr>
      </p:pic>
      <p:sp>
        <p:nvSpPr>
          <p:cNvPr id="8" name="Text Placeholder 7">
            <a:extLst>
              <a:ext uri="{FF2B5EF4-FFF2-40B4-BE49-F238E27FC236}">
                <a16:creationId xmlns:a16="http://schemas.microsoft.com/office/drawing/2014/main" id="{20CBE09D-C998-46C9-9ADB-2809381D796F}"/>
              </a:ext>
            </a:extLst>
          </p:cNvPr>
          <p:cNvSpPr>
            <a:spLocks noGrp="1"/>
          </p:cNvSpPr>
          <p:nvPr>
            <p:ph type="body" sz="quarter" idx="14" hasCustomPrompt="1"/>
          </p:nvPr>
        </p:nvSpPr>
        <p:spPr>
          <a:xfrm>
            <a:off x="5334347" y="5980348"/>
            <a:ext cx="6276491" cy="236303"/>
          </a:xfrm>
        </p:spPr>
        <p:txBody>
          <a:bodyPr/>
          <a:lstStyle>
            <a:lvl1pPr marL="0" indent="0">
              <a:buNone/>
              <a:defRPr sz="900"/>
            </a:lvl1pPr>
          </a:lstStyle>
          <a:p>
            <a:pPr lvl="0"/>
            <a:r>
              <a:rPr lang="nb-NO"/>
              <a:t>Bildetekst/Fotokreditering</a:t>
            </a:r>
            <a:endParaRPr lang="en-GB"/>
          </a:p>
        </p:txBody>
      </p:sp>
      <p:sp>
        <p:nvSpPr>
          <p:cNvPr id="14" name="Title 1">
            <a:extLst>
              <a:ext uri="{FF2B5EF4-FFF2-40B4-BE49-F238E27FC236}">
                <a16:creationId xmlns:a16="http://schemas.microsoft.com/office/drawing/2014/main" id="{62B7BE46-4400-48BA-BC7F-E6B1E2B3A1DD}"/>
              </a:ext>
            </a:extLst>
          </p:cNvPr>
          <p:cNvSpPr>
            <a:spLocks noGrp="1"/>
          </p:cNvSpPr>
          <p:nvPr>
            <p:ph type="title"/>
          </p:nvPr>
        </p:nvSpPr>
        <p:spPr>
          <a:xfrm>
            <a:off x="440976" y="512138"/>
            <a:ext cx="11167952" cy="881695"/>
          </a:xfrm>
        </p:spPr>
        <p:txBody>
          <a:bodyPr/>
          <a:lstStyle>
            <a:lvl1pPr>
              <a:defRPr b="1" spc="-75" baseline="0">
                <a:latin typeface="+mn-lt"/>
              </a:defRPr>
            </a:lvl1pPr>
          </a:lstStyle>
          <a:p>
            <a:r>
              <a:rPr lang="en-US"/>
              <a:t>Click to edit Master title style</a:t>
            </a:r>
            <a:endParaRPr lang="en-GB"/>
          </a:p>
        </p:txBody>
      </p:sp>
      <p:sp>
        <p:nvSpPr>
          <p:cNvPr id="16" name="Text Placeholder 10">
            <a:extLst>
              <a:ext uri="{FF2B5EF4-FFF2-40B4-BE49-F238E27FC236}">
                <a16:creationId xmlns:a16="http://schemas.microsoft.com/office/drawing/2014/main" id="{81F629A3-2F9C-4BFF-85DB-00EA335324D4}"/>
              </a:ext>
            </a:extLst>
          </p:cNvPr>
          <p:cNvSpPr>
            <a:spLocks noGrp="1"/>
          </p:cNvSpPr>
          <p:nvPr>
            <p:ph type="body" sz="quarter" idx="13"/>
          </p:nvPr>
        </p:nvSpPr>
        <p:spPr>
          <a:xfrm>
            <a:off x="440976" y="1771650"/>
            <a:ext cx="4576223" cy="319245"/>
          </a:xfrm>
        </p:spPr>
        <p:txBody>
          <a:bodyPr lIns="0" tIns="0" rIns="0" bIns="0" anchor="b"/>
          <a:lstStyle>
            <a:lvl1pPr marL="0" indent="0">
              <a:buNone/>
              <a:defRPr sz="2000" b="1" baseline="0">
                <a:latin typeface="+mn-lt"/>
              </a:defRPr>
            </a:lvl1pPr>
          </a:lstStyle>
          <a:p>
            <a:pPr lvl="0"/>
            <a:r>
              <a:rPr lang="en-US"/>
              <a:t>Click to edit Master text styles</a:t>
            </a:r>
          </a:p>
        </p:txBody>
      </p:sp>
    </p:spTree>
    <p:extLst>
      <p:ext uri="{BB962C8B-B14F-4D97-AF65-F5344CB8AC3E}">
        <p14:creationId xmlns:p14="http://schemas.microsoft.com/office/powerpoint/2010/main" val="2857256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tel, tekst og innhold venstr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D67D45E-1927-486B-B5B6-BA32B34A78BC}"/>
              </a:ext>
            </a:extLst>
          </p:cNvPr>
          <p:cNvSpPr/>
          <p:nvPr userDrawn="1"/>
        </p:nvSpPr>
        <p:spPr>
          <a:xfrm>
            <a:off x="7125164" y="0"/>
            <a:ext cx="5066836" cy="6858000"/>
          </a:xfrm>
          <a:prstGeom prst="rect">
            <a:avLst/>
          </a:prstGeom>
          <a:solidFill>
            <a:srgbClr val="DEEB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7" name="Slide Number Placeholder 6">
            <a:extLst>
              <a:ext uri="{FF2B5EF4-FFF2-40B4-BE49-F238E27FC236}">
                <a16:creationId xmlns:a16="http://schemas.microsoft.com/office/drawing/2014/main" id="{80C26E7D-1159-49D4-BD31-104BC8DAB06D}"/>
              </a:ext>
            </a:extLst>
          </p:cNvPr>
          <p:cNvSpPr>
            <a:spLocks noGrp="1"/>
          </p:cNvSpPr>
          <p:nvPr>
            <p:ph type="sldNum" sz="quarter" idx="12"/>
          </p:nvPr>
        </p:nvSpPr>
        <p:spPr/>
        <p:txBody>
          <a:bodyPr/>
          <a:lstStyle/>
          <a:p>
            <a:fld id="{E78D6F22-C38B-4922-9056-25853B06C35F}" type="slidenum">
              <a:rPr lang="en-GB" smtClean="0"/>
              <a:t>‹#›</a:t>
            </a:fld>
            <a:endParaRPr lang="en-GB"/>
          </a:p>
        </p:txBody>
      </p:sp>
      <p:pic>
        <p:nvPicPr>
          <p:cNvPr id="12" name="Graphic 11">
            <a:extLst>
              <a:ext uri="{FF2B5EF4-FFF2-40B4-BE49-F238E27FC236}">
                <a16:creationId xmlns:a16="http://schemas.microsoft.com/office/drawing/2014/main" id="{97CA1CCD-3BAD-4C77-870D-BE1AC5A824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2886" y="6424613"/>
            <a:ext cx="831959" cy="148261"/>
          </a:xfrm>
          <a:prstGeom prst="rect">
            <a:avLst/>
          </a:prstGeom>
        </p:spPr>
      </p:pic>
      <p:sp>
        <p:nvSpPr>
          <p:cNvPr id="14" name="Content Placeholder 3">
            <a:extLst>
              <a:ext uri="{FF2B5EF4-FFF2-40B4-BE49-F238E27FC236}">
                <a16:creationId xmlns:a16="http://schemas.microsoft.com/office/drawing/2014/main" id="{8837DE74-5C1B-41AC-9A44-E07093E937DA}"/>
              </a:ext>
            </a:extLst>
          </p:cNvPr>
          <p:cNvSpPr>
            <a:spLocks noGrp="1"/>
          </p:cNvSpPr>
          <p:nvPr>
            <p:ph sz="half" idx="2"/>
          </p:nvPr>
        </p:nvSpPr>
        <p:spPr>
          <a:xfrm>
            <a:off x="7582393" y="2186572"/>
            <a:ext cx="4028445" cy="40300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Content Placeholder 16">
            <a:extLst>
              <a:ext uri="{FF2B5EF4-FFF2-40B4-BE49-F238E27FC236}">
                <a16:creationId xmlns:a16="http://schemas.microsoft.com/office/drawing/2014/main" id="{C4F141C9-06AC-47C2-A1D4-E23E04D66645}"/>
              </a:ext>
            </a:extLst>
          </p:cNvPr>
          <p:cNvSpPr>
            <a:spLocks noGrp="1"/>
          </p:cNvSpPr>
          <p:nvPr>
            <p:ph sz="quarter" idx="14"/>
          </p:nvPr>
        </p:nvSpPr>
        <p:spPr>
          <a:xfrm>
            <a:off x="442887" y="1771650"/>
            <a:ext cx="6205996" cy="4445000"/>
          </a:xfrm>
        </p:spPr>
        <p:txBody>
          <a:bodyPr/>
          <a:lstStyle>
            <a:lvl1pPr marL="0" indent="0">
              <a:buNone/>
              <a:defRPr/>
            </a:lvl1pPr>
          </a:lstStyle>
          <a:p>
            <a:pPr lvl="0"/>
            <a:r>
              <a:rPr lang="en-US"/>
              <a:t>Click to edit Master text styles</a:t>
            </a:r>
          </a:p>
        </p:txBody>
      </p:sp>
      <p:sp>
        <p:nvSpPr>
          <p:cNvPr id="18" name="Title 1">
            <a:extLst>
              <a:ext uri="{FF2B5EF4-FFF2-40B4-BE49-F238E27FC236}">
                <a16:creationId xmlns:a16="http://schemas.microsoft.com/office/drawing/2014/main" id="{EA84DF43-4719-4754-B585-507F5CE10773}"/>
              </a:ext>
            </a:extLst>
          </p:cNvPr>
          <p:cNvSpPr>
            <a:spLocks noGrp="1"/>
          </p:cNvSpPr>
          <p:nvPr>
            <p:ph type="title"/>
          </p:nvPr>
        </p:nvSpPr>
        <p:spPr>
          <a:xfrm>
            <a:off x="440977" y="512138"/>
            <a:ext cx="6205996" cy="881695"/>
          </a:xfrm>
        </p:spPr>
        <p:txBody>
          <a:bodyPr/>
          <a:lstStyle>
            <a:lvl1pPr>
              <a:defRPr b="1" spc="-75" baseline="0">
                <a:latin typeface="+mn-lt"/>
              </a:defRPr>
            </a:lvl1pPr>
          </a:lstStyle>
          <a:p>
            <a:r>
              <a:rPr lang="en-US"/>
              <a:t>Click to edit Master title style</a:t>
            </a:r>
            <a:endParaRPr lang="en-GB"/>
          </a:p>
        </p:txBody>
      </p:sp>
      <p:sp>
        <p:nvSpPr>
          <p:cNvPr id="19" name="Text Placeholder 10">
            <a:extLst>
              <a:ext uri="{FF2B5EF4-FFF2-40B4-BE49-F238E27FC236}">
                <a16:creationId xmlns:a16="http://schemas.microsoft.com/office/drawing/2014/main" id="{D3266C38-B21D-4DC2-B0D8-F46F50163B56}"/>
              </a:ext>
            </a:extLst>
          </p:cNvPr>
          <p:cNvSpPr>
            <a:spLocks noGrp="1"/>
          </p:cNvSpPr>
          <p:nvPr>
            <p:ph type="body" sz="quarter" idx="15"/>
          </p:nvPr>
        </p:nvSpPr>
        <p:spPr>
          <a:xfrm>
            <a:off x="7580482" y="1771650"/>
            <a:ext cx="4028445" cy="319245"/>
          </a:xfrm>
        </p:spPr>
        <p:txBody>
          <a:bodyPr lIns="0" tIns="0" rIns="0" bIns="0" anchor="b"/>
          <a:lstStyle>
            <a:lvl1pPr marL="0" indent="0">
              <a:buNone/>
              <a:defRPr sz="2000" b="1" baseline="0">
                <a:latin typeface="+mn-lt"/>
              </a:defRPr>
            </a:lvl1pPr>
          </a:lstStyle>
          <a:p>
            <a:pPr lvl="0"/>
            <a:r>
              <a:rPr lang="en-US"/>
              <a:t>Click to edit Master text styles</a:t>
            </a:r>
          </a:p>
        </p:txBody>
      </p:sp>
    </p:spTree>
    <p:extLst>
      <p:ext uri="{BB962C8B-B14F-4D97-AF65-F5344CB8AC3E}">
        <p14:creationId xmlns:p14="http://schemas.microsoft.com/office/powerpoint/2010/main" val="1624563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2D39ED-5C06-4917-BEA2-7811FC13ACC5}"/>
              </a:ext>
            </a:extLst>
          </p:cNvPr>
          <p:cNvSpPr>
            <a:spLocks noGrp="1"/>
          </p:cNvSpPr>
          <p:nvPr>
            <p:ph type="title"/>
          </p:nvPr>
        </p:nvSpPr>
        <p:spPr>
          <a:xfrm>
            <a:off x="6429238" y="514844"/>
            <a:ext cx="4924562" cy="881695"/>
          </a:xfrm>
          <a:prstGeom prst="rect">
            <a:avLst/>
          </a:prstGeom>
        </p:spPr>
        <p:txBody>
          <a:bodyPr vert="horz" lIns="0" tIns="0" rIns="0" bIns="0" rtlCol="0" anchor="t">
            <a:noAutofit/>
          </a:bodyPr>
          <a:lstStyle/>
          <a:p>
            <a:r>
              <a:rPr lang="en-US" err="1"/>
              <a:t>Overskrift</a:t>
            </a:r>
            <a:endParaRPr lang="en-GB"/>
          </a:p>
        </p:txBody>
      </p:sp>
      <p:sp>
        <p:nvSpPr>
          <p:cNvPr id="3" name="Text Placeholder 2">
            <a:extLst>
              <a:ext uri="{FF2B5EF4-FFF2-40B4-BE49-F238E27FC236}">
                <a16:creationId xmlns:a16="http://schemas.microsoft.com/office/drawing/2014/main" id="{6270018E-68CE-4BE1-BD83-27B28E3A7DB4}"/>
              </a:ext>
            </a:extLst>
          </p:cNvPr>
          <p:cNvSpPr>
            <a:spLocks noGrp="1"/>
          </p:cNvSpPr>
          <p:nvPr>
            <p:ph type="body" idx="1"/>
          </p:nvPr>
        </p:nvSpPr>
        <p:spPr>
          <a:xfrm>
            <a:off x="6429238" y="1911159"/>
            <a:ext cx="4924562" cy="2558041"/>
          </a:xfrm>
          <a:prstGeom prst="rect">
            <a:avLst/>
          </a:prstGeom>
        </p:spPr>
        <p:txBody>
          <a:bodyPr vert="horz" lIns="0" tIns="0" rIns="0" bIns="0" rtlCol="0">
            <a:noAutofit/>
          </a:bodyPr>
          <a:lstStyle/>
          <a:p>
            <a:pPr lvl="0"/>
            <a:r>
              <a:rPr lang="en-US" err="1"/>
              <a:t>Dlick</a:t>
            </a:r>
            <a:r>
              <a:rPr lang="en-US"/>
              <a:t> to edit Master text styles</a:t>
            </a:r>
          </a:p>
          <a:p>
            <a:pPr lvl="0"/>
            <a:r>
              <a:rPr lang="en-US"/>
              <a:t>Dette</a:t>
            </a:r>
          </a:p>
          <a:p>
            <a:pPr lvl="1"/>
            <a:r>
              <a:rPr lang="en-US" err="1"/>
              <a:t>decond</a:t>
            </a:r>
            <a:r>
              <a:rPr lang="en-US"/>
              <a:t> level</a:t>
            </a:r>
          </a:p>
          <a:p>
            <a:pPr lvl="2"/>
            <a:r>
              <a:rPr lang="en-US" err="1"/>
              <a:t>Dhird</a:t>
            </a:r>
            <a:r>
              <a:rPr lang="en-US"/>
              <a:t>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8B32893-0408-4419-98BB-1ED53188A5F6}"/>
              </a:ext>
            </a:extLst>
          </p:cNvPr>
          <p:cNvSpPr>
            <a:spLocks noGrp="1"/>
          </p:cNvSpPr>
          <p:nvPr>
            <p:ph type="dt" sz="half" idx="2"/>
          </p:nvPr>
        </p:nvSpPr>
        <p:spPr>
          <a:xfrm>
            <a:off x="838200" y="7189835"/>
            <a:ext cx="2743200" cy="365125"/>
          </a:xfrm>
          <a:prstGeom prst="rect">
            <a:avLst/>
          </a:prstGeom>
        </p:spPr>
        <p:txBody>
          <a:bodyPr vert="horz" lIns="91440" tIns="45720" rIns="91440" bIns="45720" rtlCol="0" anchor="ctr"/>
          <a:lstStyle>
            <a:lvl1pPr algn="l">
              <a:defRPr sz="600">
                <a:solidFill>
                  <a:schemeClr val="tx1">
                    <a:tint val="75000"/>
                  </a:schemeClr>
                </a:solidFill>
              </a:defRPr>
            </a:lvl1pPr>
          </a:lstStyle>
          <a:p>
            <a:endParaRPr lang="en-GB"/>
          </a:p>
        </p:txBody>
      </p:sp>
      <p:sp>
        <p:nvSpPr>
          <p:cNvPr id="5" name="Footer Placeholder 4">
            <a:extLst>
              <a:ext uri="{FF2B5EF4-FFF2-40B4-BE49-F238E27FC236}">
                <a16:creationId xmlns:a16="http://schemas.microsoft.com/office/drawing/2014/main" id="{580E0478-E3A2-4DD6-9958-671AF8144ECD}"/>
              </a:ext>
            </a:extLst>
          </p:cNvPr>
          <p:cNvSpPr>
            <a:spLocks noGrp="1"/>
          </p:cNvSpPr>
          <p:nvPr>
            <p:ph type="ftr" sz="quarter" idx="3"/>
          </p:nvPr>
        </p:nvSpPr>
        <p:spPr>
          <a:xfrm>
            <a:off x="4038600" y="7189835"/>
            <a:ext cx="4114800" cy="365125"/>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87DC09A-3304-4934-9F7A-71841379A63D}"/>
              </a:ext>
            </a:extLst>
          </p:cNvPr>
          <p:cNvSpPr>
            <a:spLocks noGrp="1"/>
          </p:cNvSpPr>
          <p:nvPr>
            <p:ph type="sldNum" sz="quarter" idx="4"/>
          </p:nvPr>
        </p:nvSpPr>
        <p:spPr>
          <a:xfrm>
            <a:off x="11353800" y="6313489"/>
            <a:ext cx="395313" cy="365125"/>
          </a:xfrm>
          <a:prstGeom prst="rect">
            <a:avLst/>
          </a:prstGeom>
        </p:spPr>
        <p:txBody>
          <a:bodyPr vert="horz" lIns="0" tIns="0" rIns="0" bIns="0" rtlCol="0" anchor="ctr"/>
          <a:lstStyle>
            <a:lvl1pPr algn="r">
              <a:defRPr sz="900">
                <a:solidFill>
                  <a:schemeClr val="tx1"/>
                </a:solidFill>
              </a:defRPr>
            </a:lvl1pPr>
          </a:lstStyle>
          <a:p>
            <a:fld id="{E78D6F22-C38B-4922-9056-25853B06C35F}" type="slidenum">
              <a:rPr lang="en-GB" smtClean="0"/>
              <a:pPr/>
              <a:t>‹#›</a:t>
            </a:fld>
            <a:endParaRPr lang="en-GB"/>
          </a:p>
        </p:txBody>
      </p:sp>
    </p:spTree>
    <p:extLst>
      <p:ext uri="{BB962C8B-B14F-4D97-AF65-F5344CB8AC3E}">
        <p14:creationId xmlns:p14="http://schemas.microsoft.com/office/powerpoint/2010/main" val="282980906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61" r:id="rId5"/>
    <p:sldLayoutId id="2147483652" r:id="rId6"/>
    <p:sldLayoutId id="2147483662" r:id="rId7"/>
    <p:sldLayoutId id="2147483663" r:id="rId8"/>
    <p:sldLayoutId id="2147483664" r:id="rId9"/>
    <p:sldLayoutId id="2147483665" r:id="rId10"/>
    <p:sldLayoutId id="2147483666" r:id="rId11"/>
    <p:sldLayoutId id="2147483667" r:id="rId12"/>
    <p:sldLayoutId id="2147483653" r:id="rId13"/>
    <p:sldLayoutId id="2147483668" r:id="rId14"/>
    <p:sldLayoutId id="2147483669" r:id="rId15"/>
    <p:sldLayoutId id="2147483654" r:id="rId16"/>
    <p:sldLayoutId id="2147483670" r:id="rId17"/>
    <p:sldLayoutId id="2147483671" r:id="rId18"/>
    <p:sldLayoutId id="2147483656" r:id="rId19"/>
    <p:sldLayoutId id="2147483672" r:id="rId20"/>
    <p:sldLayoutId id="2147483673" r:id="rId21"/>
    <p:sldLayoutId id="2147483655" r:id="rId22"/>
    <p:sldLayoutId id="2147483674" r:id="rId23"/>
    <p:sldLayoutId id="2147483675" r:id="rId24"/>
    <p:sldLayoutId id="2147483676" r:id="rId25"/>
  </p:sldLayoutIdLst>
  <p:hf hdr="0"/>
  <p:txStyles>
    <p:titleStyle>
      <a:lvl1pPr algn="l" defTabSz="457200" rtl="0" eaLnBrk="1" latinLnBrk="0" hangingPunct="1">
        <a:lnSpc>
          <a:spcPct val="110000"/>
        </a:lnSpc>
        <a:spcBef>
          <a:spcPct val="0"/>
        </a:spcBef>
        <a:buNone/>
        <a:defRPr sz="2750" b="0" kern="1200">
          <a:solidFill>
            <a:schemeClr val="tx1"/>
          </a:solidFill>
          <a:latin typeface="+mj-lt"/>
          <a:ea typeface="+mj-ea"/>
          <a:cs typeface="+mj-cs"/>
        </a:defRPr>
      </a:lvl1pPr>
    </p:titleStyle>
    <p:bodyStyle>
      <a:lvl1pPr marL="257175" indent="-257175" algn="l" defTabSz="457200" rtl="0" eaLnBrk="1" latinLnBrk="0" hangingPunct="1">
        <a:lnSpc>
          <a:spcPct val="112000"/>
        </a:lnSpc>
        <a:spcBef>
          <a:spcPts val="600"/>
        </a:spcBef>
        <a:buFont typeface="Avenir Next LT Pro" panose="020B0504020202020204" pitchFamily="34" charset="0"/>
        <a:buChar char="•"/>
        <a:defRPr sz="2000" kern="1200">
          <a:solidFill>
            <a:schemeClr val="tx1"/>
          </a:solidFill>
          <a:latin typeface="+mn-lt"/>
          <a:ea typeface="+mn-ea"/>
          <a:cs typeface="+mn-cs"/>
        </a:defRPr>
      </a:lvl1pPr>
      <a:lvl2pPr marL="557213" indent="-226219" algn="l" defTabSz="457200" rtl="0" eaLnBrk="1" latinLnBrk="0" hangingPunct="1">
        <a:lnSpc>
          <a:spcPct val="112000"/>
        </a:lnSpc>
        <a:spcBef>
          <a:spcPts val="600"/>
        </a:spcBef>
        <a:buFont typeface="Avenir Next LT Pro" panose="020B0504020202020204" pitchFamily="34" charset="0"/>
        <a:buChar char="•"/>
        <a:defRPr sz="1800" kern="1200">
          <a:solidFill>
            <a:schemeClr val="tx1"/>
          </a:solidFill>
          <a:latin typeface="+mn-lt"/>
          <a:ea typeface="+mn-ea"/>
          <a:cs typeface="+mn-cs"/>
        </a:defRPr>
      </a:lvl2pPr>
      <a:lvl3pPr marL="788988" indent="-203200" algn="l" defTabSz="457200" rtl="0" eaLnBrk="1" latinLnBrk="0" hangingPunct="1">
        <a:lnSpc>
          <a:spcPct val="112000"/>
        </a:lnSpc>
        <a:spcBef>
          <a:spcPts val="700"/>
        </a:spcBef>
        <a:buFont typeface="Avenir Next LT Pro" panose="020B0504020202020204" pitchFamily="34" charset="0"/>
        <a:buChar char="•"/>
        <a:defRPr sz="1600" kern="1200">
          <a:solidFill>
            <a:schemeClr val="tx1"/>
          </a:solidFill>
          <a:latin typeface="+mn-lt"/>
          <a:ea typeface="+mn-ea"/>
          <a:cs typeface="+mn-cs"/>
        </a:defRPr>
      </a:lvl3pPr>
      <a:lvl4pPr marL="987425" indent="-180975" algn="l" defTabSz="457200" rtl="0" eaLnBrk="1" latinLnBrk="0" hangingPunct="1">
        <a:lnSpc>
          <a:spcPct val="112000"/>
        </a:lnSpc>
        <a:spcBef>
          <a:spcPts val="1200"/>
        </a:spcBef>
        <a:buFont typeface="Avenir Next LT Pro" panose="020B0504020202020204" pitchFamily="34" charset="0"/>
        <a:buChar char="•"/>
        <a:defRPr sz="1500" kern="1200">
          <a:solidFill>
            <a:schemeClr val="tx1"/>
          </a:solidFill>
          <a:latin typeface="+mn-lt"/>
          <a:ea typeface="+mn-ea"/>
          <a:cs typeface="+mn-cs"/>
        </a:defRPr>
      </a:lvl4pPr>
      <a:lvl5pPr marL="1209675" indent="-206375" algn="l" defTabSz="457200" rtl="0" eaLnBrk="1" latinLnBrk="0" hangingPunct="1">
        <a:lnSpc>
          <a:spcPct val="112000"/>
        </a:lnSpc>
        <a:spcBef>
          <a:spcPts val="1200"/>
        </a:spcBef>
        <a:buFont typeface="Avenir Next LT Pro" panose="020B0504020202020204" pitchFamily="34" charset="0"/>
        <a:buChar char="•"/>
        <a:defRPr sz="1400" kern="1200">
          <a:solidFill>
            <a:schemeClr val="tx1"/>
          </a:solidFill>
          <a:latin typeface="+mn-lt"/>
          <a:ea typeface="+mn-ea"/>
          <a:cs typeface="+mn-cs"/>
        </a:defRPr>
      </a:lvl5pPr>
      <a:lvl6pPr marL="12573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hyperlink" Target="https://climate.copernicus.eu/latest-projections-future-climate-now-available"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7.png"/><Relationship Id="rId3" Type="http://schemas.openxmlformats.org/officeDocument/2006/relationships/image" Target="../media/image40.png"/><Relationship Id="rId7" Type="http://schemas.openxmlformats.org/officeDocument/2006/relationships/image" Target="../media/image43.png"/><Relationship Id="rId12" Type="http://schemas.openxmlformats.org/officeDocument/2006/relationships/image" Target="../media/image46.png"/><Relationship Id="rId2" Type="http://schemas.openxmlformats.org/officeDocument/2006/relationships/image" Target="../media/image39.png"/><Relationship Id="rId1" Type="http://schemas.openxmlformats.org/officeDocument/2006/relationships/slideLayout" Target="../slideLayouts/slideLayout23.xml"/><Relationship Id="rId6" Type="http://schemas.openxmlformats.org/officeDocument/2006/relationships/image" Target="../media/image42.png"/><Relationship Id="rId11" Type="http://schemas.openxmlformats.org/officeDocument/2006/relationships/hyperlink" Target="https://www.dagbladet.no/nyheter/frp-programfester-klimaskepsis/73741953" TargetMode="External"/><Relationship Id="rId5" Type="http://schemas.openxmlformats.org/officeDocument/2006/relationships/hyperlink" Target="https://www.regjeringen.no/no/aktuelt/klimaskepsis/id2692328/" TargetMode="External"/><Relationship Id="rId10" Type="http://schemas.openxmlformats.org/officeDocument/2006/relationships/image" Target="../media/image45.png"/><Relationship Id="rId4" Type="http://schemas.openxmlformats.org/officeDocument/2006/relationships/image" Target="../media/image41.png"/><Relationship Id="rId9" Type="http://schemas.openxmlformats.org/officeDocument/2006/relationships/hyperlink" Target="https://www.nationen.no/motkultur/kommentar/klimaskepsis-pa-varmgang/"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13.jpeg"/><Relationship Id="rId1" Type="http://schemas.openxmlformats.org/officeDocument/2006/relationships/slideLayout" Target="../slideLayouts/slideLayout2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1.xml"/><Relationship Id="rId4" Type="http://schemas.openxmlformats.org/officeDocument/2006/relationships/image" Target="../media/image13.jpeg"/></Relationships>
</file>

<file path=ppt/slides/_rels/slide3.xml.rels><?xml version="1.0" encoding="UTF-8" standalone="yes"?>
<Relationships xmlns="http://schemas.openxmlformats.org/package/2006/relationships"><Relationship Id="rId8" Type="http://schemas.openxmlformats.org/officeDocument/2006/relationships/hyperlink" Target="https://www.publicdomainpictures.net/en/view-image.php?image=154900&amp;picture=exhausted" TargetMode="External"/><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11.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hyperlink" Target="https://svgsilh.com/fr/009688/tag/brainstorming-1.html" TargetMode="External"/><Relationship Id="rId4" Type="http://schemas.openxmlformats.org/officeDocument/2006/relationships/image" Target="../media/image21.sv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4.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23.xml"/><Relationship Id="rId5" Type="http://schemas.openxmlformats.org/officeDocument/2006/relationships/hyperlink" Target="https://doi.org/10.31223/X5CK6Z" TargetMode="Externa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2E15465-84D1-D159-C07D-16C2D0187CEE}"/>
              </a:ext>
            </a:extLst>
          </p:cNvPr>
          <p:cNvPicPr>
            <a:picLocks noChangeAspect="1"/>
          </p:cNvPicPr>
          <p:nvPr/>
        </p:nvPicPr>
        <p:blipFill rotWithShape="1">
          <a:blip r:embed="rId3">
            <a:extLst>
              <a:ext uri="{28A0092B-C50C-407E-A947-70E740481C1C}">
                <a14:useLocalDpi xmlns:a14="http://schemas.microsoft.com/office/drawing/2010/main" val="0"/>
              </a:ext>
            </a:extLst>
          </a:blip>
          <a:srcRect t="25535" r="56976"/>
          <a:stretch/>
        </p:blipFill>
        <p:spPr>
          <a:xfrm>
            <a:off x="1" y="0"/>
            <a:ext cx="5283200" cy="6858000"/>
          </a:xfrm>
          <a:prstGeom prst="rect">
            <a:avLst/>
          </a:prstGeom>
        </p:spPr>
      </p:pic>
      <p:sp>
        <p:nvSpPr>
          <p:cNvPr id="3" name="Title 2">
            <a:extLst>
              <a:ext uri="{FF2B5EF4-FFF2-40B4-BE49-F238E27FC236}">
                <a16:creationId xmlns:a16="http://schemas.microsoft.com/office/drawing/2014/main" id="{80864C94-B2ED-4202-8531-C222F836F825}"/>
              </a:ext>
            </a:extLst>
          </p:cNvPr>
          <p:cNvSpPr>
            <a:spLocks noGrp="1"/>
          </p:cNvSpPr>
          <p:nvPr>
            <p:ph type="title"/>
          </p:nvPr>
        </p:nvSpPr>
        <p:spPr>
          <a:xfrm>
            <a:off x="6355492" y="1689942"/>
            <a:ext cx="4998308" cy="2403988"/>
          </a:xfrm>
        </p:spPr>
        <p:txBody>
          <a:bodyPr/>
          <a:lstStyle/>
          <a:p>
            <a:r>
              <a:rPr lang="nb-NO"/>
              <a:t>Hvordan arbeider forskere, egentlig?</a:t>
            </a:r>
          </a:p>
        </p:txBody>
      </p:sp>
      <p:sp>
        <p:nvSpPr>
          <p:cNvPr id="4" name="Slide Number Placeholder 3">
            <a:extLst>
              <a:ext uri="{FF2B5EF4-FFF2-40B4-BE49-F238E27FC236}">
                <a16:creationId xmlns:a16="http://schemas.microsoft.com/office/drawing/2014/main" id="{F708BA46-D43C-4E6B-B7AB-C0867F405D8D}"/>
              </a:ext>
            </a:extLst>
          </p:cNvPr>
          <p:cNvSpPr>
            <a:spLocks noGrp="1"/>
          </p:cNvSpPr>
          <p:nvPr>
            <p:ph type="sldNum" sz="quarter" idx="12"/>
          </p:nvPr>
        </p:nvSpPr>
        <p:spPr/>
        <p:txBody>
          <a:bodyPr/>
          <a:lstStyle/>
          <a:p>
            <a:fld id="{E78D6F22-C38B-4922-9056-25853B06C35F}" type="slidenum">
              <a:rPr lang="nb-NO" smtClean="0"/>
              <a:t>1</a:t>
            </a:fld>
            <a:endParaRPr lang="nb-NO"/>
          </a:p>
        </p:txBody>
      </p:sp>
      <p:sp>
        <p:nvSpPr>
          <p:cNvPr id="5" name="Text Placeholder 4">
            <a:extLst>
              <a:ext uri="{FF2B5EF4-FFF2-40B4-BE49-F238E27FC236}">
                <a16:creationId xmlns:a16="http://schemas.microsoft.com/office/drawing/2014/main" id="{0A8194FC-194C-4850-BA8D-D946B5C895C9}"/>
              </a:ext>
            </a:extLst>
          </p:cNvPr>
          <p:cNvSpPr>
            <a:spLocks noGrp="1"/>
          </p:cNvSpPr>
          <p:nvPr>
            <p:ph type="body" sz="quarter" idx="13"/>
          </p:nvPr>
        </p:nvSpPr>
        <p:spPr>
          <a:xfrm>
            <a:off x="6355492" y="5784618"/>
            <a:ext cx="4998308" cy="365126"/>
          </a:xfrm>
        </p:spPr>
        <p:txBody>
          <a:bodyPr/>
          <a:lstStyle/>
          <a:p>
            <a:r>
              <a:rPr lang="nb-NO" err="1"/>
              <a:t>KlimaDidakt</a:t>
            </a:r>
            <a:r>
              <a:rPr lang="nb-NO"/>
              <a:t> 03.11.2022</a:t>
            </a:r>
          </a:p>
        </p:txBody>
      </p:sp>
      <p:sp>
        <p:nvSpPr>
          <p:cNvPr id="6" name="Text Placeholder 5">
            <a:extLst>
              <a:ext uri="{FF2B5EF4-FFF2-40B4-BE49-F238E27FC236}">
                <a16:creationId xmlns:a16="http://schemas.microsoft.com/office/drawing/2014/main" id="{DC44B289-8C02-4C0B-879A-775642FB410E}"/>
              </a:ext>
            </a:extLst>
          </p:cNvPr>
          <p:cNvSpPr>
            <a:spLocks noGrp="1"/>
          </p:cNvSpPr>
          <p:nvPr>
            <p:ph type="body" sz="quarter" idx="15"/>
          </p:nvPr>
        </p:nvSpPr>
        <p:spPr/>
        <p:txBody>
          <a:bodyPr/>
          <a:lstStyle/>
          <a:p>
            <a:endParaRPr lang="nb-NO"/>
          </a:p>
        </p:txBody>
      </p:sp>
    </p:spTree>
    <p:extLst>
      <p:ext uri="{BB962C8B-B14F-4D97-AF65-F5344CB8AC3E}">
        <p14:creationId xmlns:p14="http://schemas.microsoft.com/office/powerpoint/2010/main" val="36455241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9CB0E97-3A1B-4A3B-92D4-942F1A7CF9B0}"/>
              </a:ext>
            </a:extLst>
          </p:cNvPr>
          <p:cNvSpPr/>
          <p:nvPr/>
        </p:nvSpPr>
        <p:spPr>
          <a:xfrm>
            <a:off x="360946" y="1228466"/>
            <a:ext cx="11587090" cy="5153221"/>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257CDBB9-9937-D1AF-F0B3-FCF1A66A9EF9}"/>
              </a:ext>
            </a:extLst>
          </p:cNvPr>
          <p:cNvSpPr/>
          <p:nvPr/>
        </p:nvSpPr>
        <p:spPr>
          <a:xfrm>
            <a:off x="360946" y="178686"/>
            <a:ext cx="11587090" cy="876714"/>
          </a:xfrm>
          <a:prstGeom prst="rect">
            <a:avLst/>
          </a:prstGeom>
          <a:solidFill>
            <a:srgbClr val="DEEBE4">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a:extLst>
              <a:ext uri="{FF2B5EF4-FFF2-40B4-BE49-F238E27FC236}">
                <a16:creationId xmlns:a16="http://schemas.microsoft.com/office/drawing/2014/main" id="{17E4C49B-B892-08A8-D23E-6025B1671A27}"/>
              </a:ext>
            </a:extLst>
          </p:cNvPr>
          <p:cNvSpPr>
            <a:spLocks noGrp="1"/>
          </p:cNvSpPr>
          <p:nvPr>
            <p:ph type="title"/>
          </p:nvPr>
        </p:nvSpPr>
        <p:spPr>
          <a:xfrm>
            <a:off x="487771" y="394603"/>
            <a:ext cx="11460265" cy="1325563"/>
          </a:xfrm>
        </p:spPr>
        <p:txBody>
          <a:bodyPr>
            <a:normAutofit/>
          </a:bodyPr>
          <a:lstStyle/>
          <a:p>
            <a:r>
              <a:rPr lang="nb-NO" sz="2800"/>
              <a:t>Global innsats for å forstå</a:t>
            </a:r>
            <a:endParaRPr lang="en-GB" sz="2800"/>
          </a:p>
        </p:txBody>
      </p:sp>
      <p:pic>
        <p:nvPicPr>
          <p:cNvPr id="12" name="Picture 2" descr="Graph with time on x axis and global average near-surface air temperature on the y axis">
            <a:extLst>
              <a:ext uri="{FF2B5EF4-FFF2-40B4-BE49-F238E27FC236}">
                <a16:creationId xmlns:a16="http://schemas.microsoft.com/office/drawing/2014/main" id="{70870D5C-C941-F178-1355-1D4DB756D1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6648" y="1403497"/>
            <a:ext cx="8118703" cy="388103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4DFE83A-8608-21A0-325E-C5DD052B8D19}"/>
              </a:ext>
            </a:extLst>
          </p:cNvPr>
          <p:cNvSpPr txBox="1"/>
          <p:nvPr/>
        </p:nvSpPr>
        <p:spPr>
          <a:xfrm>
            <a:off x="610310" y="5454503"/>
            <a:ext cx="11220744" cy="923330"/>
          </a:xfrm>
          <a:prstGeom prst="rect">
            <a:avLst/>
          </a:prstGeom>
          <a:noFill/>
        </p:spPr>
        <p:txBody>
          <a:bodyPr wrap="square" rtlCol="0">
            <a:spAutoFit/>
          </a:bodyPr>
          <a:lstStyle/>
          <a:p>
            <a:r>
              <a:rPr lang="en-GB" b="0" i="0">
                <a:solidFill>
                  <a:srgbClr val="212529"/>
                </a:solidFill>
                <a:effectLst/>
                <a:latin typeface="Calibri" panose="020F0502020204030204" pitchFamily="34" charset="0"/>
                <a:cs typeface="Calibri" panose="020F0502020204030204" pitchFamily="34" charset="0"/>
              </a:rPr>
              <a:t>“CMIP6 includes over 100 models from more than 50 modelling centres. By combining many different models and thus forming an ‘ensemble’, we can extract information about the full range of possible future climate changes and the associated uncertainties.”</a:t>
            </a:r>
            <a:endParaRPr lang="en-GB">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545C9133-500F-8CE1-39A0-C32BDAAC0345}"/>
              </a:ext>
            </a:extLst>
          </p:cNvPr>
          <p:cNvSpPr txBox="1"/>
          <p:nvPr/>
        </p:nvSpPr>
        <p:spPr>
          <a:xfrm>
            <a:off x="5731497" y="6627168"/>
            <a:ext cx="6460503" cy="230832"/>
          </a:xfrm>
          <a:prstGeom prst="rect">
            <a:avLst/>
          </a:prstGeom>
          <a:noFill/>
        </p:spPr>
        <p:txBody>
          <a:bodyPr wrap="square" rtlCol="0">
            <a:spAutoFit/>
          </a:bodyPr>
          <a:lstStyle/>
          <a:p>
            <a:pPr algn="r"/>
            <a:r>
              <a:rPr lang="en-GB" sz="900">
                <a:solidFill>
                  <a:schemeClr val="bg1">
                    <a:lumMod val="50000"/>
                  </a:schemeClr>
                </a:solidFill>
                <a:hlinkClick r:id="rId4">
                  <a:extLst>
                    <a:ext uri="{A12FA001-AC4F-418D-AE19-62706E023703}">
                      <ahyp:hlinkClr xmlns:ahyp="http://schemas.microsoft.com/office/drawing/2018/hyperlinkcolor" val="tx"/>
                    </a:ext>
                  </a:extLst>
                </a:hlinkClick>
              </a:rPr>
              <a:t>Latest projections of future climate now available | Copernicus</a:t>
            </a:r>
            <a:r>
              <a:rPr lang="en-GB" sz="900">
                <a:solidFill>
                  <a:schemeClr val="bg1">
                    <a:lumMod val="50000"/>
                  </a:schemeClr>
                </a:solidFill>
              </a:rPr>
              <a:t>, </a:t>
            </a:r>
            <a:r>
              <a:rPr lang="en-GB" sz="900" b="0" i="1">
                <a:solidFill>
                  <a:schemeClr val="bg1">
                    <a:lumMod val="50000"/>
                  </a:schemeClr>
                </a:solidFill>
                <a:effectLst/>
              </a:rPr>
              <a:t>Copernicus Climate Change Service, ECMWF.</a:t>
            </a:r>
            <a:endParaRPr lang="en-GB" sz="900">
              <a:solidFill>
                <a:schemeClr val="bg1">
                  <a:lumMod val="50000"/>
                </a:schemeClr>
              </a:solidFill>
            </a:endParaRPr>
          </a:p>
        </p:txBody>
      </p:sp>
    </p:spTree>
    <p:extLst>
      <p:ext uri="{BB962C8B-B14F-4D97-AF65-F5344CB8AC3E}">
        <p14:creationId xmlns:p14="http://schemas.microsoft.com/office/powerpoint/2010/main" val="2532847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EB2936E-37D3-4D79-BF59-4A80A9A7383F}"/>
              </a:ext>
            </a:extLst>
          </p:cNvPr>
          <p:cNvSpPr/>
          <p:nvPr/>
        </p:nvSpPr>
        <p:spPr>
          <a:xfrm>
            <a:off x="360946" y="178686"/>
            <a:ext cx="11587090" cy="876714"/>
          </a:xfrm>
          <a:prstGeom prst="rect">
            <a:avLst/>
          </a:prstGeom>
          <a:solidFill>
            <a:srgbClr val="DEEBE4">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F863B00-5241-40D6-AA0D-D1E8322870FC}"/>
              </a:ext>
            </a:extLst>
          </p:cNvPr>
          <p:cNvSpPr>
            <a:spLocks noGrp="1"/>
          </p:cNvSpPr>
          <p:nvPr>
            <p:ph type="title"/>
          </p:nvPr>
        </p:nvSpPr>
        <p:spPr>
          <a:xfrm>
            <a:off x="448495" y="339226"/>
            <a:ext cx="11587090" cy="941725"/>
          </a:xfrm>
        </p:spPr>
        <p:txBody>
          <a:bodyPr>
            <a:normAutofit/>
          </a:bodyPr>
          <a:lstStyle/>
          <a:p>
            <a:r>
              <a:rPr lang="nb-NO" sz="2800"/>
              <a:t>Tillit – forskningen må være vanntett og bakgrunnen åpen</a:t>
            </a:r>
            <a:endParaRPr lang="en-GB" sz="2800"/>
          </a:p>
        </p:txBody>
      </p:sp>
      <p:grpSp>
        <p:nvGrpSpPr>
          <p:cNvPr id="28" name="Group 27">
            <a:extLst>
              <a:ext uri="{FF2B5EF4-FFF2-40B4-BE49-F238E27FC236}">
                <a16:creationId xmlns:a16="http://schemas.microsoft.com/office/drawing/2014/main" id="{EE2EFB44-64B5-4403-9254-BB8845B1F856}"/>
              </a:ext>
            </a:extLst>
          </p:cNvPr>
          <p:cNvGrpSpPr/>
          <p:nvPr/>
        </p:nvGrpSpPr>
        <p:grpSpPr>
          <a:xfrm>
            <a:off x="364723" y="1310644"/>
            <a:ext cx="4935316" cy="3330235"/>
            <a:chOff x="532231" y="1439039"/>
            <a:chExt cx="4935316" cy="3330235"/>
          </a:xfrm>
        </p:grpSpPr>
        <p:sp>
          <p:nvSpPr>
            <p:cNvPr id="27" name="Rectangle 26">
              <a:extLst>
                <a:ext uri="{FF2B5EF4-FFF2-40B4-BE49-F238E27FC236}">
                  <a16:creationId xmlns:a16="http://schemas.microsoft.com/office/drawing/2014/main" id="{5A44CA8A-29E9-4BF3-9CB4-2ADE3E22A960}"/>
                </a:ext>
              </a:extLst>
            </p:cNvPr>
            <p:cNvSpPr/>
            <p:nvPr/>
          </p:nvSpPr>
          <p:spPr>
            <a:xfrm>
              <a:off x="532231" y="1439039"/>
              <a:ext cx="4935316" cy="3330235"/>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9">
              <a:extLst>
                <a:ext uri="{FF2B5EF4-FFF2-40B4-BE49-F238E27FC236}">
                  <a16:creationId xmlns:a16="http://schemas.microsoft.com/office/drawing/2014/main" id="{0FAF3077-70C8-4808-815F-DA6E41537839}"/>
                </a:ext>
              </a:extLst>
            </p:cNvPr>
            <p:cNvGrpSpPr/>
            <p:nvPr/>
          </p:nvGrpSpPr>
          <p:grpSpPr>
            <a:xfrm>
              <a:off x="728206" y="1654318"/>
              <a:ext cx="4571833" cy="2755729"/>
              <a:chOff x="3734721" y="1935432"/>
              <a:chExt cx="4571833" cy="2755729"/>
            </a:xfrm>
          </p:grpSpPr>
          <p:pic>
            <p:nvPicPr>
              <p:cNvPr id="5" name="Picture 4">
                <a:extLst>
                  <a:ext uri="{FF2B5EF4-FFF2-40B4-BE49-F238E27FC236}">
                    <a16:creationId xmlns:a16="http://schemas.microsoft.com/office/drawing/2014/main" id="{78F69B60-F795-401A-BEB8-4677ADA22927}"/>
                  </a:ext>
                </a:extLst>
              </p:cNvPr>
              <p:cNvPicPr>
                <a:picLocks noChangeAspect="1"/>
              </p:cNvPicPr>
              <p:nvPr/>
            </p:nvPicPr>
            <p:blipFill>
              <a:blip r:embed="rId2"/>
              <a:stretch>
                <a:fillRect/>
              </a:stretch>
            </p:blipFill>
            <p:spPr>
              <a:xfrm>
                <a:off x="3734721" y="2367107"/>
                <a:ext cx="2695575" cy="1186697"/>
              </a:xfrm>
              <a:prstGeom prst="rect">
                <a:avLst/>
              </a:prstGeom>
            </p:spPr>
          </p:pic>
          <p:pic>
            <p:nvPicPr>
              <p:cNvPr id="7" name="Picture 6">
                <a:extLst>
                  <a:ext uri="{FF2B5EF4-FFF2-40B4-BE49-F238E27FC236}">
                    <a16:creationId xmlns:a16="http://schemas.microsoft.com/office/drawing/2014/main" id="{70A0D6EF-E910-46FB-A879-FFE5D711FF19}"/>
                  </a:ext>
                </a:extLst>
              </p:cNvPr>
              <p:cNvPicPr>
                <a:picLocks noChangeAspect="1"/>
              </p:cNvPicPr>
              <p:nvPr/>
            </p:nvPicPr>
            <p:blipFill>
              <a:blip r:embed="rId3"/>
              <a:stretch>
                <a:fillRect/>
              </a:stretch>
            </p:blipFill>
            <p:spPr>
              <a:xfrm>
                <a:off x="3737836" y="3589030"/>
                <a:ext cx="4568718" cy="1102131"/>
              </a:xfrm>
              <a:prstGeom prst="rect">
                <a:avLst/>
              </a:prstGeom>
            </p:spPr>
          </p:pic>
          <p:pic>
            <p:nvPicPr>
              <p:cNvPr id="9" name="Picture 8">
                <a:extLst>
                  <a:ext uri="{FF2B5EF4-FFF2-40B4-BE49-F238E27FC236}">
                    <a16:creationId xmlns:a16="http://schemas.microsoft.com/office/drawing/2014/main" id="{9EE1A183-5CE0-4CE6-BE47-AFDF85E39A63}"/>
                  </a:ext>
                </a:extLst>
              </p:cNvPr>
              <p:cNvPicPr>
                <a:picLocks noChangeAspect="1"/>
              </p:cNvPicPr>
              <p:nvPr/>
            </p:nvPicPr>
            <p:blipFill>
              <a:blip r:embed="rId4"/>
              <a:stretch>
                <a:fillRect/>
              </a:stretch>
            </p:blipFill>
            <p:spPr>
              <a:xfrm>
                <a:off x="3734722" y="1935432"/>
                <a:ext cx="2046646" cy="431675"/>
              </a:xfrm>
              <a:prstGeom prst="rect">
                <a:avLst/>
              </a:prstGeom>
            </p:spPr>
          </p:pic>
        </p:grpSp>
      </p:grpSp>
      <p:sp>
        <p:nvSpPr>
          <p:cNvPr id="11" name="TextBox 10">
            <a:extLst>
              <a:ext uri="{FF2B5EF4-FFF2-40B4-BE49-F238E27FC236}">
                <a16:creationId xmlns:a16="http://schemas.microsoft.com/office/drawing/2014/main" id="{B5031D7E-E92F-4859-862D-DCE63C2BEBF9}"/>
              </a:ext>
            </a:extLst>
          </p:cNvPr>
          <p:cNvSpPr txBox="1"/>
          <p:nvPr/>
        </p:nvSpPr>
        <p:spPr>
          <a:xfrm>
            <a:off x="2311033" y="4410047"/>
            <a:ext cx="2989006" cy="230832"/>
          </a:xfrm>
          <a:prstGeom prst="rect">
            <a:avLst/>
          </a:prstGeom>
          <a:noFill/>
        </p:spPr>
        <p:txBody>
          <a:bodyPr wrap="square" rtlCol="0">
            <a:spAutoFit/>
          </a:bodyPr>
          <a:lstStyle/>
          <a:p>
            <a:pPr algn="r"/>
            <a:r>
              <a:rPr lang="nb-NO" sz="900">
                <a:solidFill>
                  <a:schemeClr val="bg1">
                    <a:lumMod val="50000"/>
                  </a:schemeClr>
                </a:solidFill>
                <a:hlinkClick r:id="rId5">
                  <a:extLst>
                    <a:ext uri="{A12FA001-AC4F-418D-AE19-62706E023703}">
                      <ahyp:hlinkClr xmlns:ahyp="http://schemas.microsoft.com/office/drawing/2018/hyperlinkcolor" val="tx"/>
                    </a:ext>
                  </a:extLst>
                </a:hlinkClick>
              </a:rPr>
              <a:t>Folk har mindre tillit til klimaforskning - regjeringen.no</a:t>
            </a:r>
            <a:endParaRPr lang="en-GB" sz="900">
              <a:solidFill>
                <a:schemeClr val="bg1">
                  <a:lumMod val="50000"/>
                </a:schemeClr>
              </a:solidFill>
            </a:endParaRPr>
          </a:p>
        </p:txBody>
      </p:sp>
      <p:grpSp>
        <p:nvGrpSpPr>
          <p:cNvPr id="34" name="Group 33">
            <a:extLst>
              <a:ext uri="{FF2B5EF4-FFF2-40B4-BE49-F238E27FC236}">
                <a16:creationId xmlns:a16="http://schemas.microsoft.com/office/drawing/2014/main" id="{D5A8A313-72CF-471B-83DE-CEDA0694A2C0}"/>
              </a:ext>
            </a:extLst>
          </p:cNvPr>
          <p:cNvGrpSpPr/>
          <p:nvPr/>
        </p:nvGrpSpPr>
        <p:grpSpPr>
          <a:xfrm>
            <a:off x="360946" y="4790604"/>
            <a:ext cx="6924632" cy="1949288"/>
            <a:chOff x="560699" y="4896123"/>
            <a:chExt cx="6924632" cy="1949288"/>
          </a:xfrm>
        </p:grpSpPr>
        <p:sp>
          <p:nvSpPr>
            <p:cNvPr id="33" name="Rectangle 32">
              <a:extLst>
                <a:ext uri="{FF2B5EF4-FFF2-40B4-BE49-F238E27FC236}">
                  <a16:creationId xmlns:a16="http://schemas.microsoft.com/office/drawing/2014/main" id="{754464BC-4668-4A46-8AF2-3E0EB4E48148}"/>
                </a:ext>
              </a:extLst>
            </p:cNvPr>
            <p:cNvSpPr/>
            <p:nvPr/>
          </p:nvSpPr>
          <p:spPr>
            <a:xfrm>
              <a:off x="560699" y="4896123"/>
              <a:ext cx="6924632" cy="1949288"/>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4" name="Group 23">
              <a:extLst>
                <a:ext uri="{FF2B5EF4-FFF2-40B4-BE49-F238E27FC236}">
                  <a16:creationId xmlns:a16="http://schemas.microsoft.com/office/drawing/2014/main" id="{FA7A1A76-36F1-4F4E-9293-545A9F73321D}"/>
                </a:ext>
              </a:extLst>
            </p:cNvPr>
            <p:cNvGrpSpPr/>
            <p:nvPr/>
          </p:nvGrpSpPr>
          <p:grpSpPr>
            <a:xfrm>
              <a:off x="728206" y="5024518"/>
              <a:ext cx="6616522" cy="1706673"/>
              <a:chOff x="4090807" y="1140378"/>
              <a:chExt cx="6616522" cy="1706673"/>
            </a:xfrm>
          </p:grpSpPr>
          <p:pic>
            <p:nvPicPr>
              <p:cNvPr id="13" name="Picture 12">
                <a:extLst>
                  <a:ext uri="{FF2B5EF4-FFF2-40B4-BE49-F238E27FC236}">
                    <a16:creationId xmlns:a16="http://schemas.microsoft.com/office/drawing/2014/main" id="{FE3E0021-FC5F-4D58-82CA-652166713FF9}"/>
                  </a:ext>
                </a:extLst>
              </p:cNvPr>
              <p:cNvPicPr>
                <a:picLocks noChangeAspect="1"/>
              </p:cNvPicPr>
              <p:nvPr/>
            </p:nvPicPr>
            <p:blipFill>
              <a:blip r:embed="rId6"/>
              <a:stretch>
                <a:fillRect/>
              </a:stretch>
            </p:blipFill>
            <p:spPr>
              <a:xfrm>
                <a:off x="4984955" y="1140378"/>
                <a:ext cx="5722374" cy="1706673"/>
              </a:xfrm>
              <a:prstGeom prst="rect">
                <a:avLst/>
              </a:prstGeom>
            </p:spPr>
          </p:pic>
          <p:pic>
            <p:nvPicPr>
              <p:cNvPr id="15" name="Picture 14">
                <a:extLst>
                  <a:ext uri="{FF2B5EF4-FFF2-40B4-BE49-F238E27FC236}">
                    <a16:creationId xmlns:a16="http://schemas.microsoft.com/office/drawing/2014/main" id="{90072879-3E0F-4B62-9141-A458CE0F91AF}"/>
                  </a:ext>
                </a:extLst>
              </p:cNvPr>
              <p:cNvPicPr>
                <a:picLocks noChangeAspect="1"/>
              </p:cNvPicPr>
              <p:nvPr/>
            </p:nvPicPr>
            <p:blipFill>
              <a:blip r:embed="rId7"/>
              <a:stretch>
                <a:fillRect/>
              </a:stretch>
            </p:blipFill>
            <p:spPr>
              <a:xfrm>
                <a:off x="4090807" y="1173329"/>
                <a:ext cx="776748" cy="820386"/>
              </a:xfrm>
              <a:prstGeom prst="rect">
                <a:avLst/>
              </a:prstGeom>
            </p:spPr>
          </p:pic>
        </p:grpSp>
      </p:grpSp>
      <p:grpSp>
        <p:nvGrpSpPr>
          <p:cNvPr id="30" name="Group 29">
            <a:extLst>
              <a:ext uri="{FF2B5EF4-FFF2-40B4-BE49-F238E27FC236}">
                <a16:creationId xmlns:a16="http://schemas.microsoft.com/office/drawing/2014/main" id="{4FF94697-DF7D-4E69-ABF4-833630B95028}"/>
              </a:ext>
            </a:extLst>
          </p:cNvPr>
          <p:cNvGrpSpPr/>
          <p:nvPr/>
        </p:nvGrpSpPr>
        <p:grpSpPr>
          <a:xfrm>
            <a:off x="5603546" y="1326422"/>
            <a:ext cx="5672786" cy="2648638"/>
            <a:chOff x="6154491" y="1264982"/>
            <a:chExt cx="5672786" cy="2648638"/>
          </a:xfrm>
        </p:grpSpPr>
        <p:sp>
          <p:nvSpPr>
            <p:cNvPr id="29" name="Rectangle 28">
              <a:extLst>
                <a:ext uri="{FF2B5EF4-FFF2-40B4-BE49-F238E27FC236}">
                  <a16:creationId xmlns:a16="http://schemas.microsoft.com/office/drawing/2014/main" id="{595293C5-4020-46FC-AF47-E373335A775C}"/>
                </a:ext>
              </a:extLst>
            </p:cNvPr>
            <p:cNvSpPr/>
            <p:nvPr/>
          </p:nvSpPr>
          <p:spPr>
            <a:xfrm>
              <a:off x="6154491" y="1264982"/>
              <a:ext cx="5672786" cy="2648638"/>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5" name="Group 24">
              <a:extLst>
                <a:ext uri="{FF2B5EF4-FFF2-40B4-BE49-F238E27FC236}">
                  <a16:creationId xmlns:a16="http://schemas.microsoft.com/office/drawing/2014/main" id="{EF474F2A-E892-4C7F-AAEF-18E583B09F36}"/>
                </a:ext>
              </a:extLst>
            </p:cNvPr>
            <p:cNvGrpSpPr/>
            <p:nvPr/>
          </p:nvGrpSpPr>
          <p:grpSpPr>
            <a:xfrm>
              <a:off x="6180724" y="1414707"/>
              <a:ext cx="5620320" cy="2440015"/>
              <a:chOff x="6309742" y="3609447"/>
              <a:chExt cx="5620320" cy="2440015"/>
            </a:xfrm>
          </p:grpSpPr>
          <p:pic>
            <p:nvPicPr>
              <p:cNvPr id="17" name="Picture 16">
                <a:extLst>
                  <a:ext uri="{FF2B5EF4-FFF2-40B4-BE49-F238E27FC236}">
                    <a16:creationId xmlns:a16="http://schemas.microsoft.com/office/drawing/2014/main" id="{2488C1CE-7DAA-4816-AD7A-E343655DB05B}"/>
                  </a:ext>
                </a:extLst>
              </p:cNvPr>
              <p:cNvPicPr>
                <a:picLocks noChangeAspect="1"/>
              </p:cNvPicPr>
              <p:nvPr/>
            </p:nvPicPr>
            <p:blipFill rotWithShape="1">
              <a:blip r:embed="rId8"/>
              <a:srcRect b="11204"/>
              <a:stretch/>
            </p:blipFill>
            <p:spPr>
              <a:xfrm>
                <a:off x="6309742" y="3609447"/>
                <a:ext cx="5546053" cy="2267357"/>
              </a:xfrm>
              <a:prstGeom prst="rect">
                <a:avLst/>
              </a:prstGeom>
            </p:spPr>
          </p:pic>
          <p:sp>
            <p:nvSpPr>
              <p:cNvPr id="18" name="TextBox 17">
                <a:extLst>
                  <a:ext uri="{FF2B5EF4-FFF2-40B4-BE49-F238E27FC236}">
                    <a16:creationId xmlns:a16="http://schemas.microsoft.com/office/drawing/2014/main" id="{EE1A0ABE-4E84-487E-BB58-0E777B07B903}"/>
                  </a:ext>
                </a:extLst>
              </p:cNvPr>
              <p:cNvSpPr txBox="1"/>
              <p:nvPr/>
            </p:nvSpPr>
            <p:spPr>
              <a:xfrm>
                <a:off x="8036488" y="5818630"/>
                <a:ext cx="3893574" cy="230832"/>
              </a:xfrm>
              <a:prstGeom prst="rect">
                <a:avLst/>
              </a:prstGeom>
              <a:noFill/>
            </p:spPr>
            <p:txBody>
              <a:bodyPr wrap="square" rtlCol="0">
                <a:spAutoFit/>
              </a:bodyPr>
              <a:lstStyle/>
              <a:p>
                <a:pPr algn="r"/>
                <a:r>
                  <a:rPr lang="en-GB" sz="900" err="1">
                    <a:solidFill>
                      <a:schemeClr val="bg1">
                        <a:lumMod val="50000"/>
                      </a:schemeClr>
                    </a:solidFill>
                    <a:hlinkClick r:id="rId9">
                      <a:extLst>
                        <a:ext uri="{A12FA001-AC4F-418D-AE19-62706E023703}">
                          <ahyp:hlinkClr xmlns:ahyp="http://schemas.microsoft.com/office/drawing/2018/hyperlinkcolor" val="tx"/>
                        </a:ext>
                      </a:extLst>
                    </a:hlinkClick>
                  </a:rPr>
                  <a:t>Klimaskepsis</a:t>
                </a:r>
                <a:r>
                  <a:rPr lang="en-GB" sz="900">
                    <a:solidFill>
                      <a:schemeClr val="bg1">
                        <a:lumMod val="50000"/>
                      </a:schemeClr>
                    </a:solidFill>
                    <a:hlinkClick r:id="rId9">
                      <a:extLst>
                        <a:ext uri="{A12FA001-AC4F-418D-AE19-62706E023703}">
                          <ahyp:hlinkClr xmlns:ahyp="http://schemas.microsoft.com/office/drawing/2018/hyperlinkcolor" val="tx"/>
                        </a:ext>
                      </a:extLst>
                    </a:hlinkClick>
                  </a:rPr>
                  <a:t> </a:t>
                </a:r>
                <a:r>
                  <a:rPr lang="en-GB" sz="900" err="1">
                    <a:solidFill>
                      <a:schemeClr val="bg1">
                        <a:lumMod val="50000"/>
                      </a:schemeClr>
                    </a:solidFill>
                    <a:hlinkClick r:id="rId9">
                      <a:extLst>
                        <a:ext uri="{A12FA001-AC4F-418D-AE19-62706E023703}">
                          <ahyp:hlinkClr xmlns:ahyp="http://schemas.microsoft.com/office/drawing/2018/hyperlinkcolor" val="tx"/>
                        </a:ext>
                      </a:extLst>
                    </a:hlinkClick>
                  </a:rPr>
                  <a:t>på</a:t>
                </a:r>
                <a:r>
                  <a:rPr lang="en-GB" sz="900">
                    <a:solidFill>
                      <a:schemeClr val="bg1">
                        <a:lumMod val="50000"/>
                      </a:schemeClr>
                    </a:solidFill>
                    <a:hlinkClick r:id="rId9">
                      <a:extLst>
                        <a:ext uri="{A12FA001-AC4F-418D-AE19-62706E023703}">
                          <ahyp:hlinkClr xmlns:ahyp="http://schemas.microsoft.com/office/drawing/2018/hyperlinkcolor" val="tx"/>
                        </a:ext>
                      </a:extLst>
                    </a:hlinkClick>
                  </a:rPr>
                  <a:t> </a:t>
                </a:r>
                <a:r>
                  <a:rPr lang="en-GB" sz="900" err="1">
                    <a:solidFill>
                      <a:schemeClr val="bg1">
                        <a:lumMod val="50000"/>
                      </a:schemeClr>
                    </a:solidFill>
                    <a:hlinkClick r:id="rId9">
                      <a:extLst>
                        <a:ext uri="{A12FA001-AC4F-418D-AE19-62706E023703}">
                          <ahyp:hlinkClr xmlns:ahyp="http://schemas.microsoft.com/office/drawing/2018/hyperlinkcolor" val="tx"/>
                        </a:ext>
                      </a:extLst>
                    </a:hlinkClick>
                  </a:rPr>
                  <a:t>varmgang</a:t>
                </a:r>
                <a:r>
                  <a:rPr lang="en-GB" sz="900">
                    <a:solidFill>
                      <a:schemeClr val="bg1">
                        <a:lumMod val="50000"/>
                      </a:schemeClr>
                    </a:solidFill>
                    <a:hlinkClick r:id="rId9">
                      <a:extLst>
                        <a:ext uri="{A12FA001-AC4F-418D-AE19-62706E023703}">
                          <ahyp:hlinkClr xmlns:ahyp="http://schemas.microsoft.com/office/drawing/2018/hyperlinkcolor" val="tx"/>
                        </a:ext>
                      </a:extLst>
                    </a:hlinkClick>
                  </a:rPr>
                  <a:t> - </a:t>
                </a:r>
                <a:r>
                  <a:rPr lang="en-GB" sz="900" err="1">
                    <a:solidFill>
                      <a:schemeClr val="bg1">
                        <a:lumMod val="50000"/>
                      </a:schemeClr>
                    </a:solidFill>
                    <a:hlinkClick r:id="rId9">
                      <a:extLst>
                        <a:ext uri="{A12FA001-AC4F-418D-AE19-62706E023703}">
                          <ahyp:hlinkClr xmlns:ahyp="http://schemas.microsoft.com/office/drawing/2018/hyperlinkcolor" val="tx"/>
                        </a:ext>
                      </a:extLst>
                    </a:hlinkClick>
                  </a:rPr>
                  <a:t>Nationen</a:t>
                </a:r>
                <a:endParaRPr lang="en-GB" sz="900">
                  <a:solidFill>
                    <a:schemeClr val="bg1">
                      <a:lumMod val="50000"/>
                    </a:schemeClr>
                  </a:solidFill>
                </a:endParaRPr>
              </a:p>
            </p:txBody>
          </p:sp>
        </p:grpSp>
      </p:grpSp>
      <p:grpSp>
        <p:nvGrpSpPr>
          <p:cNvPr id="32" name="Group 31">
            <a:extLst>
              <a:ext uri="{FF2B5EF4-FFF2-40B4-BE49-F238E27FC236}">
                <a16:creationId xmlns:a16="http://schemas.microsoft.com/office/drawing/2014/main" id="{6BC6CE6E-DCF0-4D48-AE6A-F1744D0CD333}"/>
              </a:ext>
            </a:extLst>
          </p:cNvPr>
          <p:cNvGrpSpPr/>
          <p:nvPr/>
        </p:nvGrpSpPr>
        <p:grpSpPr>
          <a:xfrm>
            <a:off x="7484668" y="4109677"/>
            <a:ext cx="3795640" cy="2648638"/>
            <a:chOff x="7983147" y="4082553"/>
            <a:chExt cx="3795640" cy="2648638"/>
          </a:xfrm>
        </p:grpSpPr>
        <p:sp>
          <p:nvSpPr>
            <p:cNvPr id="31" name="Rectangle 30">
              <a:extLst>
                <a:ext uri="{FF2B5EF4-FFF2-40B4-BE49-F238E27FC236}">
                  <a16:creationId xmlns:a16="http://schemas.microsoft.com/office/drawing/2014/main" id="{D49E680E-FE33-459D-A561-BE3CB9252F0B}"/>
                </a:ext>
              </a:extLst>
            </p:cNvPr>
            <p:cNvSpPr/>
            <p:nvPr/>
          </p:nvSpPr>
          <p:spPr>
            <a:xfrm>
              <a:off x="7983147" y="4082553"/>
              <a:ext cx="3795640" cy="2648638"/>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3" name="Group 22">
              <a:extLst>
                <a:ext uri="{FF2B5EF4-FFF2-40B4-BE49-F238E27FC236}">
                  <a16:creationId xmlns:a16="http://schemas.microsoft.com/office/drawing/2014/main" id="{FFA2D9AC-A6EE-40AA-A68E-73AB2C5DDB5C}"/>
                </a:ext>
              </a:extLst>
            </p:cNvPr>
            <p:cNvGrpSpPr/>
            <p:nvPr/>
          </p:nvGrpSpPr>
          <p:grpSpPr>
            <a:xfrm>
              <a:off x="8124576" y="4223379"/>
              <a:ext cx="3650235" cy="2469409"/>
              <a:chOff x="680875" y="4619422"/>
              <a:chExt cx="3650235" cy="2469409"/>
            </a:xfrm>
          </p:grpSpPr>
          <p:pic>
            <p:nvPicPr>
              <p:cNvPr id="20" name="Picture 19">
                <a:extLst>
                  <a:ext uri="{FF2B5EF4-FFF2-40B4-BE49-F238E27FC236}">
                    <a16:creationId xmlns:a16="http://schemas.microsoft.com/office/drawing/2014/main" id="{01B2F91B-F247-47BF-8AD4-6F705AF80DC2}"/>
                  </a:ext>
                </a:extLst>
              </p:cNvPr>
              <p:cNvPicPr>
                <a:picLocks noChangeAspect="1"/>
              </p:cNvPicPr>
              <p:nvPr/>
            </p:nvPicPr>
            <p:blipFill>
              <a:blip r:embed="rId10"/>
              <a:stretch>
                <a:fillRect/>
              </a:stretch>
            </p:blipFill>
            <p:spPr>
              <a:xfrm>
                <a:off x="680875" y="4619422"/>
                <a:ext cx="3535194" cy="2238578"/>
              </a:xfrm>
              <a:prstGeom prst="rect">
                <a:avLst/>
              </a:prstGeom>
            </p:spPr>
          </p:pic>
          <p:sp>
            <p:nvSpPr>
              <p:cNvPr id="21" name="TextBox 20">
                <a:extLst>
                  <a:ext uri="{FF2B5EF4-FFF2-40B4-BE49-F238E27FC236}">
                    <a16:creationId xmlns:a16="http://schemas.microsoft.com/office/drawing/2014/main" id="{3EECCF90-0953-473F-8B7E-6B2D75EF568C}"/>
                  </a:ext>
                </a:extLst>
              </p:cNvPr>
              <p:cNvSpPr txBox="1"/>
              <p:nvPr/>
            </p:nvSpPr>
            <p:spPr>
              <a:xfrm>
                <a:off x="1416818" y="6857999"/>
                <a:ext cx="2914292" cy="230832"/>
              </a:xfrm>
              <a:prstGeom prst="rect">
                <a:avLst/>
              </a:prstGeom>
              <a:noFill/>
            </p:spPr>
            <p:txBody>
              <a:bodyPr wrap="square" rtlCol="0">
                <a:spAutoFit/>
              </a:bodyPr>
              <a:lstStyle/>
              <a:p>
                <a:pPr algn="r"/>
                <a:r>
                  <a:rPr lang="en-GB" sz="900" err="1">
                    <a:solidFill>
                      <a:schemeClr val="bg1">
                        <a:lumMod val="50000"/>
                      </a:schemeClr>
                    </a:solidFill>
                    <a:hlinkClick r:id="rId11">
                      <a:extLst>
                        <a:ext uri="{A12FA001-AC4F-418D-AE19-62706E023703}">
                          <ahyp:hlinkClr xmlns:ahyp="http://schemas.microsoft.com/office/drawing/2018/hyperlinkcolor" val="tx"/>
                        </a:ext>
                      </a:extLst>
                    </a:hlinkClick>
                  </a:rPr>
                  <a:t>Frp</a:t>
                </a:r>
                <a:r>
                  <a:rPr lang="en-GB" sz="900">
                    <a:solidFill>
                      <a:schemeClr val="bg1">
                        <a:lumMod val="50000"/>
                      </a:schemeClr>
                    </a:solidFill>
                    <a:hlinkClick r:id="rId11">
                      <a:extLst>
                        <a:ext uri="{A12FA001-AC4F-418D-AE19-62706E023703}">
                          <ahyp:hlinkClr xmlns:ahyp="http://schemas.microsoft.com/office/drawing/2018/hyperlinkcolor" val="tx"/>
                        </a:ext>
                      </a:extLst>
                    </a:hlinkClick>
                  </a:rPr>
                  <a:t> </a:t>
                </a:r>
                <a:r>
                  <a:rPr lang="en-GB" sz="900" err="1">
                    <a:solidFill>
                      <a:schemeClr val="bg1">
                        <a:lumMod val="50000"/>
                      </a:schemeClr>
                    </a:solidFill>
                    <a:hlinkClick r:id="rId11">
                      <a:extLst>
                        <a:ext uri="{A12FA001-AC4F-418D-AE19-62706E023703}">
                          <ahyp:hlinkClr xmlns:ahyp="http://schemas.microsoft.com/office/drawing/2018/hyperlinkcolor" val="tx"/>
                        </a:ext>
                      </a:extLst>
                    </a:hlinkClick>
                  </a:rPr>
                  <a:t>programfester</a:t>
                </a:r>
                <a:r>
                  <a:rPr lang="en-GB" sz="900">
                    <a:solidFill>
                      <a:schemeClr val="bg1">
                        <a:lumMod val="50000"/>
                      </a:schemeClr>
                    </a:solidFill>
                    <a:hlinkClick r:id="rId11">
                      <a:extLst>
                        <a:ext uri="{A12FA001-AC4F-418D-AE19-62706E023703}">
                          <ahyp:hlinkClr xmlns:ahyp="http://schemas.microsoft.com/office/drawing/2018/hyperlinkcolor" val="tx"/>
                        </a:ext>
                      </a:extLst>
                    </a:hlinkClick>
                  </a:rPr>
                  <a:t> </a:t>
                </a:r>
                <a:r>
                  <a:rPr lang="en-GB" sz="900" err="1">
                    <a:solidFill>
                      <a:schemeClr val="bg1">
                        <a:lumMod val="50000"/>
                      </a:schemeClr>
                    </a:solidFill>
                    <a:hlinkClick r:id="rId11">
                      <a:extLst>
                        <a:ext uri="{A12FA001-AC4F-418D-AE19-62706E023703}">
                          <ahyp:hlinkClr xmlns:ahyp="http://schemas.microsoft.com/office/drawing/2018/hyperlinkcolor" val="tx"/>
                        </a:ext>
                      </a:extLst>
                    </a:hlinkClick>
                  </a:rPr>
                  <a:t>klimaskepsis</a:t>
                </a:r>
                <a:r>
                  <a:rPr lang="en-GB" sz="900">
                    <a:solidFill>
                      <a:schemeClr val="bg1">
                        <a:lumMod val="50000"/>
                      </a:schemeClr>
                    </a:solidFill>
                    <a:hlinkClick r:id="rId11">
                      <a:extLst>
                        <a:ext uri="{A12FA001-AC4F-418D-AE19-62706E023703}">
                          <ahyp:hlinkClr xmlns:ahyp="http://schemas.microsoft.com/office/drawing/2018/hyperlinkcolor" val="tx"/>
                        </a:ext>
                      </a:extLst>
                    </a:hlinkClick>
                  </a:rPr>
                  <a:t> (dagbladet.no)</a:t>
                </a:r>
                <a:endParaRPr lang="en-GB" sz="900">
                  <a:solidFill>
                    <a:schemeClr val="bg1">
                      <a:lumMod val="50000"/>
                    </a:schemeClr>
                  </a:solidFill>
                </a:endParaRPr>
              </a:p>
            </p:txBody>
          </p:sp>
        </p:grpSp>
      </p:grpSp>
      <p:grpSp>
        <p:nvGrpSpPr>
          <p:cNvPr id="4" name="Group 3">
            <a:extLst>
              <a:ext uri="{FF2B5EF4-FFF2-40B4-BE49-F238E27FC236}">
                <a16:creationId xmlns:a16="http://schemas.microsoft.com/office/drawing/2014/main" id="{F9657A5A-21D9-4CEF-5F13-407E1B6BACDC}"/>
              </a:ext>
            </a:extLst>
          </p:cNvPr>
          <p:cNvGrpSpPr/>
          <p:nvPr/>
        </p:nvGrpSpPr>
        <p:grpSpPr>
          <a:xfrm>
            <a:off x="8016448" y="1249005"/>
            <a:ext cx="3929802" cy="5490887"/>
            <a:chOff x="8016448" y="1249005"/>
            <a:chExt cx="3929802" cy="5490887"/>
          </a:xfrm>
        </p:grpSpPr>
        <p:grpSp>
          <p:nvGrpSpPr>
            <p:cNvPr id="35" name="Group 34">
              <a:extLst>
                <a:ext uri="{FF2B5EF4-FFF2-40B4-BE49-F238E27FC236}">
                  <a16:creationId xmlns:a16="http://schemas.microsoft.com/office/drawing/2014/main" id="{D8616C45-A608-4181-B20E-1FEC6DC9323E}"/>
                </a:ext>
              </a:extLst>
            </p:cNvPr>
            <p:cNvGrpSpPr/>
            <p:nvPr/>
          </p:nvGrpSpPr>
          <p:grpSpPr>
            <a:xfrm>
              <a:off x="8016448" y="1249005"/>
              <a:ext cx="3929802" cy="5490887"/>
              <a:chOff x="7285578" y="-309069"/>
              <a:chExt cx="4807174" cy="7048961"/>
            </a:xfrm>
          </p:grpSpPr>
          <p:pic>
            <p:nvPicPr>
              <p:cNvPr id="36" name="1DFAB0CC-F122-4A47-8AAE-27691FD73E80">
                <a:extLst>
                  <a:ext uri="{FF2B5EF4-FFF2-40B4-BE49-F238E27FC236}">
                    <a16:creationId xmlns:a16="http://schemas.microsoft.com/office/drawing/2014/main" id="{19484055-E390-40A7-8AB1-E424886DFB21}"/>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11815" b="13953"/>
              <a:stretch/>
            </p:blipFill>
            <p:spPr bwMode="auto">
              <a:xfrm>
                <a:off x="7288865" y="421150"/>
                <a:ext cx="4800600" cy="6318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a:extLst>
                  <a:ext uri="{FF2B5EF4-FFF2-40B4-BE49-F238E27FC236}">
                    <a16:creationId xmlns:a16="http://schemas.microsoft.com/office/drawing/2014/main" id="{A4C56ACD-8863-483D-9AC3-B50984B97F84}"/>
                  </a:ext>
                </a:extLst>
              </p:cNvPr>
              <p:cNvPicPr>
                <a:picLocks noChangeAspect="1"/>
              </p:cNvPicPr>
              <p:nvPr/>
            </p:nvPicPr>
            <p:blipFill rotWithShape="1">
              <a:blip r:embed="rId13"/>
              <a:srcRect r="33594" b="24095"/>
              <a:stretch/>
            </p:blipFill>
            <p:spPr>
              <a:xfrm>
                <a:off x="7285578" y="-309069"/>
                <a:ext cx="4807174" cy="730219"/>
              </a:xfrm>
              <a:prstGeom prst="rect">
                <a:avLst/>
              </a:prstGeom>
            </p:spPr>
          </p:pic>
        </p:grpSp>
        <p:sp>
          <p:nvSpPr>
            <p:cNvPr id="3" name="Rectangle 2">
              <a:extLst>
                <a:ext uri="{FF2B5EF4-FFF2-40B4-BE49-F238E27FC236}">
                  <a16:creationId xmlns:a16="http://schemas.microsoft.com/office/drawing/2014/main" id="{742792F2-121F-CC02-2C80-F2C3C603E0CD}"/>
                </a:ext>
              </a:extLst>
            </p:cNvPr>
            <p:cNvSpPr/>
            <p:nvPr/>
          </p:nvSpPr>
          <p:spPr>
            <a:xfrm>
              <a:off x="8086725" y="1857375"/>
              <a:ext cx="500063" cy="528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42384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EEBE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530C2-16C0-4717-A3D6-713AE1A5DC50}"/>
              </a:ext>
            </a:extLst>
          </p:cNvPr>
          <p:cNvSpPr>
            <a:spLocks noGrp="1"/>
          </p:cNvSpPr>
          <p:nvPr>
            <p:ph type="title"/>
          </p:nvPr>
        </p:nvSpPr>
        <p:spPr>
          <a:xfrm>
            <a:off x="443057" y="1343025"/>
            <a:ext cx="10004449" cy="2456543"/>
          </a:xfrm>
        </p:spPr>
        <p:txBody>
          <a:bodyPr/>
          <a:lstStyle/>
          <a:p>
            <a:r>
              <a:rPr lang="nb-NO">
                <a:solidFill>
                  <a:schemeClr val="tx1"/>
                </a:solidFill>
              </a:rPr>
              <a:t>Takk for meg i denne omgang </a:t>
            </a:r>
          </a:p>
        </p:txBody>
      </p:sp>
      <p:sp>
        <p:nvSpPr>
          <p:cNvPr id="5" name="Text Placeholder 4">
            <a:extLst>
              <a:ext uri="{FF2B5EF4-FFF2-40B4-BE49-F238E27FC236}">
                <a16:creationId xmlns:a16="http://schemas.microsoft.com/office/drawing/2014/main" id="{166B2363-71E1-4FB2-9674-DE102F53C4B2}"/>
              </a:ext>
            </a:extLst>
          </p:cNvPr>
          <p:cNvSpPr>
            <a:spLocks noGrp="1"/>
          </p:cNvSpPr>
          <p:nvPr>
            <p:ph type="body" sz="quarter" idx="10"/>
          </p:nvPr>
        </p:nvSpPr>
        <p:spPr>
          <a:xfrm>
            <a:off x="443057" y="5706533"/>
            <a:ext cx="5652943" cy="939542"/>
          </a:xfrm>
        </p:spPr>
        <p:txBody>
          <a:bodyPr/>
          <a:lstStyle/>
          <a:p>
            <a:r>
              <a:rPr lang="nb-NO" sz="1600" b="1">
                <a:solidFill>
                  <a:schemeClr val="tx1"/>
                </a:solidFill>
              </a:rPr>
              <a:t>Kari Alterskjær</a:t>
            </a:r>
          </a:p>
          <a:p>
            <a:r>
              <a:rPr lang="nb-NO" sz="1600">
                <a:solidFill>
                  <a:schemeClr val="tx1"/>
                </a:solidFill>
              </a:rPr>
              <a:t>Kari.alterskjar@cicero.oslo.no</a:t>
            </a:r>
          </a:p>
          <a:p>
            <a:r>
              <a:rPr lang="nb-NO" sz="1600">
                <a:solidFill>
                  <a:schemeClr val="tx1"/>
                </a:solidFill>
              </a:rPr>
              <a:t>www.cicero.oslo.no</a:t>
            </a:r>
          </a:p>
        </p:txBody>
      </p:sp>
    </p:spTree>
    <p:extLst>
      <p:ext uri="{BB962C8B-B14F-4D97-AF65-F5344CB8AC3E}">
        <p14:creationId xmlns:p14="http://schemas.microsoft.com/office/powerpoint/2010/main" val="20114991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limate change 2021: the physical science basis (AR6) | PreventionWeb">
            <a:extLst>
              <a:ext uri="{FF2B5EF4-FFF2-40B4-BE49-F238E27FC236}">
                <a16:creationId xmlns:a16="http://schemas.microsoft.com/office/drawing/2014/main" id="{6608DE6B-9070-48FB-9CF4-9D93AA73EC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153" y="290512"/>
            <a:ext cx="4705350" cy="62769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BF86BED-8CDF-4269-BA64-E5C89B49FAD1}"/>
              </a:ext>
            </a:extLst>
          </p:cNvPr>
          <p:cNvPicPr>
            <a:picLocks noChangeAspect="1"/>
          </p:cNvPicPr>
          <p:nvPr/>
        </p:nvPicPr>
        <p:blipFill>
          <a:blip r:embed="rId3"/>
          <a:stretch>
            <a:fillRect/>
          </a:stretch>
        </p:blipFill>
        <p:spPr>
          <a:xfrm>
            <a:off x="8900424" y="3946807"/>
            <a:ext cx="3172755" cy="2485838"/>
          </a:xfrm>
          <a:prstGeom prst="rect">
            <a:avLst/>
          </a:prstGeom>
        </p:spPr>
      </p:pic>
      <p:grpSp>
        <p:nvGrpSpPr>
          <p:cNvPr id="13" name="Group 12">
            <a:extLst>
              <a:ext uri="{FF2B5EF4-FFF2-40B4-BE49-F238E27FC236}">
                <a16:creationId xmlns:a16="http://schemas.microsoft.com/office/drawing/2014/main" id="{EE0D4060-1FE8-4761-B0BB-37892BB00336}"/>
              </a:ext>
            </a:extLst>
          </p:cNvPr>
          <p:cNvGrpSpPr/>
          <p:nvPr/>
        </p:nvGrpSpPr>
        <p:grpSpPr>
          <a:xfrm>
            <a:off x="5336045" y="245211"/>
            <a:ext cx="3454849" cy="3297237"/>
            <a:chOff x="1481778" y="4125686"/>
            <a:chExt cx="2730993" cy="2732313"/>
          </a:xfrm>
        </p:grpSpPr>
        <p:pic>
          <p:nvPicPr>
            <p:cNvPr id="10" name="Picture 9">
              <a:extLst>
                <a:ext uri="{FF2B5EF4-FFF2-40B4-BE49-F238E27FC236}">
                  <a16:creationId xmlns:a16="http://schemas.microsoft.com/office/drawing/2014/main" id="{219DB549-1491-447A-B46A-161C591967BC}"/>
                </a:ext>
              </a:extLst>
            </p:cNvPr>
            <p:cNvPicPr>
              <a:picLocks noChangeAspect="1"/>
            </p:cNvPicPr>
            <p:nvPr/>
          </p:nvPicPr>
          <p:blipFill>
            <a:blip r:embed="rId4"/>
            <a:stretch>
              <a:fillRect/>
            </a:stretch>
          </p:blipFill>
          <p:spPr>
            <a:xfrm>
              <a:off x="1481778" y="4125686"/>
              <a:ext cx="2716334" cy="692154"/>
            </a:xfrm>
            <a:prstGeom prst="rect">
              <a:avLst/>
            </a:prstGeom>
          </p:spPr>
        </p:pic>
        <p:pic>
          <p:nvPicPr>
            <p:cNvPr id="12" name="Picture 11">
              <a:extLst>
                <a:ext uri="{FF2B5EF4-FFF2-40B4-BE49-F238E27FC236}">
                  <a16:creationId xmlns:a16="http://schemas.microsoft.com/office/drawing/2014/main" id="{76B63685-D8D6-4D93-B943-F6C05ABD8F35}"/>
                </a:ext>
              </a:extLst>
            </p:cNvPr>
            <p:cNvPicPr>
              <a:picLocks noChangeAspect="1"/>
            </p:cNvPicPr>
            <p:nvPr/>
          </p:nvPicPr>
          <p:blipFill>
            <a:blip r:embed="rId5"/>
            <a:stretch>
              <a:fillRect/>
            </a:stretch>
          </p:blipFill>
          <p:spPr>
            <a:xfrm>
              <a:off x="1481778" y="4828496"/>
              <a:ext cx="2730993" cy="2029503"/>
            </a:xfrm>
            <a:prstGeom prst="rect">
              <a:avLst/>
            </a:prstGeom>
          </p:spPr>
        </p:pic>
      </p:grpSp>
      <p:grpSp>
        <p:nvGrpSpPr>
          <p:cNvPr id="22" name="Group 21">
            <a:extLst>
              <a:ext uri="{FF2B5EF4-FFF2-40B4-BE49-F238E27FC236}">
                <a16:creationId xmlns:a16="http://schemas.microsoft.com/office/drawing/2014/main" id="{66A94EDD-DC6C-4C62-95EE-79961DAD655D}"/>
              </a:ext>
            </a:extLst>
          </p:cNvPr>
          <p:cNvGrpSpPr/>
          <p:nvPr/>
        </p:nvGrpSpPr>
        <p:grpSpPr>
          <a:xfrm>
            <a:off x="8900436" y="676169"/>
            <a:ext cx="2855885" cy="2621770"/>
            <a:chOff x="8633256" y="1768348"/>
            <a:chExt cx="3558744" cy="3626431"/>
          </a:xfrm>
        </p:grpSpPr>
        <p:pic>
          <p:nvPicPr>
            <p:cNvPr id="15" name="Picture 14">
              <a:extLst>
                <a:ext uri="{FF2B5EF4-FFF2-40B4-BE49-F238E27FC236}">
                  <a16:creationId xmlns:a16="http://schemas.microsoft.com/office/drawing/2014/main" id="{C1032468-7F9A-4C0C-8CA6-2C953329B918}"/>
                </a:ext>
              </a:extLst>
            </p:cNvPr>
            <p:cNvPicPr>
              <a:picLocks noChangeAspect="1"/>
            </p:cNvPicPr>
            <p:nvPr/>
          </p:nvPicPr>
          <p:blipFill>
            <a:blip r:embed="rId6"/>
            <a:stretch>
              <a:fillRect/>
            </a:stretch>
          </p:blipFill>
          <p:spPr>
            <a:xfrm>
              <a:off x="8633256" y="2334078"/>
              <a:ext cx="3558744" cy="3060701"/>
            </a:xfrm>
            <a:prstGeom prst="rect">
              <a:avLst/>
            </a:prstGeom>
          </p:spPr>
        </p:pic>
        <p:pic>
          <p:nvPicPr>
            <p:cNvPr id="17" name="Picture 16">
              <a:extLst>
                <a:ext uri="{FF2B5EF4-FFF2-40B4-BE49-F238E27FC236}">
                  <a16:creationId xmlns:a16="http://schemas.microsoft.com/office/drawing/2014/main" id="{3454B052-6BE9-4039-83FA-FAE9CA4C693F}"/>
                </a:ext>
              </a:extLst>
            </p:cNvPr>
            <p:cNvPicPr>
              <a:picLocks noChangeAspect="1"/>
            </p:cNvPicPr>
            <p:nvPr/>
          </p:nvPicPr>
          <p:blipFill>
            <a:blip r:embed="rId7"/>
            <a:stretch>
              <a:fillRect/>
            </a:stretch>
          </p:blipFill>
          <p:spPr>
            <a:xfrm>
              <a:off x="8633256" y="1768348"/>
              <a:ext cx="3558744" cy="578375"/>
            </a:xfrm>
            <a:prstGeom prst="rect">
              <a:avLst/>
            </a:prstGeom>
          </p:spPr>
        </p:pic>
      </p:grpSp>
      <p:grpSp>
        <p:nvGrpSpPr>
          <p:cNvPr id="23" name="Group 22">
            <a:extLst>
              <a:ext uri="{FF2B5EF4-FFF2-40B4-BE49-F238E27FC236}">
                <a16:creationId xmlns:a16="http://schemas.microsoft.com/office/drawing/2014/main" id="{54E77035-018C-4D89-964E-DE8C8DD426B7}"/>
              </a:ext>
            </a:extLst>
          </p:cNvPr>
          <p:cNvGrpSpPr/>
          <p:nvPr/>
        </p:nvGrpSpPr>
        <p:grpSpPr>
          <a:xfrm>
            <a:off x="5336040" y="3718930"/>
            <a:ext cx="3460805" cy="2848557"/>
            <a:chOff x="9021211" y="3563843"/>
            <a:chExt cx="3158284" cy="2715527"/>
          </a:xfrm>
        </p:grpSpPr>
        <p:pic>
          <p:nvPicPr>
            <p:cNvPr id="19" name="Picture 18">
              <a:extLst>
                <a:ext uri="{FF2B5EF4-FFF2-40B4-BE49-F238E27FC236}">
                  <a16:creationId xmlns:a16="http://schemas.microsoft.com/office/drawing/2014/main" id="{6E800D4F-7C4E-4A89-AC2A-CFB94BFEB2AF}"/>
                </a:ext>
              </a:extLst>
            </p:cNvPr>
            <p:cNvPicPr>
              <a:picLocks noChangeAspect="1"/>
            </p:cNvPicPr>
            <p:nvPr/>
          </p:nvPicPr>
          <p:blipFill>
            <a:blip r:embed="rId8"/>
            <a:stretch>
              <a:fillRect/>
            </a:stretch>
          </p:blipFill>
          <p:spPr>
            <a:xfrm>
              <a:off x="9021211" y="3953102"/>
              <a:ext cx="3152847" cy="2326268"/>
            </a:xfrm>
            <a:prstGeom prst="rect">
              <a:avLst/>
            </a:prstGeom>
          </p:spPr>
        </p:pic>
        <p:pic>
          <p:nvPicPr>
            <p:cNvPr id="21" name="Picture 20">
              <a:extLst>
                <a:ext uri="{FF2B5EF4-FFF2-40B4-BE49-F238E27FC236}">
                  <a16:creationId xmlns:a16="http://schemas.microsoft.com/office/drawing/2014/main" id="{9A660353-BE97-468C-85E0-DDDA3B805A96}"/>
                </a:ext>
              </a:extLst>
            </p:cNvPr>
            <p:cNvPicPr>
              <a:picLocks noChangeAspect="1"/>
            </p:cNvPicPr>
            <p:nvPr/>
          </p:nvPicPr>
          <p:blipFill>
            <a:blip r:embed="rId9"/>
            <a:stretch>
              <a:fillRect/>
            </a:stretch>
          </p:blipFill>
          <p:spPr>
            <a:xfrm>
              <a:off x="9026648" y="3563843"/>
              <a:ext cx="3152847" cy="434470"/>
            </a:xfrm>
            <a:prstGeom prst="rect">
              <a:avLst/>
            </a:prstGeom>
          </p:spPr>
        </p:pic>
      </p:grpSp>
    </p:spTree>
    <p:extLst>
      <p:ext uri="{BB962C8B-B14F-4D97-AF65-F5344CB8AC3E}">
        <p14:creationId xmlns:p14="http://schemas.microsoft.com/office/powerpoint/2010/main" val="17419042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F89B78A-DDF8-46B5-A41F-361FB74BF208}"/>
              </a:ext>
            </a:extLst>
          </p:cNvPr>
          <p:cNvSpPr txBox="1">
            <a:spLocks/>
          </p:cNvSpPr>
          <p:nvPr/>
        </p:nvSpPr>
        <p:spPr>
          <a:xfrm>
            <a:off x="0" y="0"/>
            <a:ext cx="12192000" cy="846459"/>
          </a:xfrm>
          <a:prstGeom prst="rect">
            <a:avLst/>
          </a:prstGeom>
          <a:solidFill>
            <a:schemeClr val="accent1">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3600"/>
          </a:p>
        </p:txBody>
      </p:sp>
      <p:sp>
        <p:nvSpPr>
          <p:cNvPr id="2" name="Title 1">
            <a:extLst>
              <a:ext uri="{FF2B5EF4-FFF2-40B4-BE49-F238E27FC236}">
                <a16:creationId xmlns:a16="http://schemas.microsoft.com/office/drawing/2014/main" id="{6BD4585F-EAFB-4988-94F1-6BCF3E470123}"/>
              </a:ext>
            </a:extLst>
          </p:cNvPr>
          <p:cNvSpPr>
            <a:spLocks noGrp="1"/>
          </p:cNvSpPr>
          <p:nvPr>
            <p:ph type="title"/>
          </p:nvPr>
        </p:nvSpPr>
        <p:spPr>
          <a:xfrm>
            <a:off x="545970" y="157735"/>
            <a:ext cx="10515600" cy="1325563"/>
          </a:xfrm>
        </p:spPr>
        <p:txBody>
          <a:bodyPr/>
          <a:lstStyle/>
          <a:p>
            <a:r>
              <a:rPr lang="nb-NO"/>
              <a:t>IPCC arbeidet</a:t>
            </a:r>
            <a:endParaRPr lang="en-GB"/>
          </a:p>
        </p:txBody>
      </p:sp>
      <p:sp>
        <p:nvSpPr>
          <p:cNvPr id="3" name="Content Placeholder 2">
            <a:extLst>
              <a:ext uri="{FF2B5EF4-FFF2-40B4-BE49-F238E27FC236}">
                <a16:creationId xmlns:a16="http://schemas.microsoft.com/office/drawing/2014/main" id="{1B503D51-B9DC-4F13-8B6D-F817066C5618}"/>
              </a:ext>
            </a:extLst>
          </p:cNvPr>
          <p:cNvSpPr>
            <a:spLocks noGrp="1"/>
          </p:cNvSpPr>
          <p:nvPr>
            <p:ph idx="1"/>
          </p:nvPr>
        </p:nvSpPr>
        <p:spPr>
          <a:xfrm>
            <a:off x="4141560" y="1004195"/>
            <a:ext cx="7887154" cy="5853805"/>
          </a:xfrm>
        </p:spPr>
        <p:txBody>
          <a:bodyPr>
            <a:noAutofit/>
          </a:bodyPr>
          <a:lstStyle/>
          <a:p>
            <a:r>
              <a:rPr lang="nb-NO">
                <a:solidFill>
                  <a:srgbClr val="222222"/>
                </a:solidFill>
                <a:latin typeface="Calibri" panose="020F0502020204030204" pitchFamily="34" charset="0"/>
                <a:cs typeface="Calibri" panose="020F0502020204030204" pitchFamily="34" charset="0"/>
              </a:rPr>
              <a:t>FNs klimapanel ble etablert i 1988 av Verdens meteorologiorganisasjon (WMO) og FNs miljøprogram (UNEP). Klimapanelet har i dag 195 medlemmer.</a:t>
            </a:r>
          </a:p>
          <a:p>
            <a:endParaRPr lang="nb-NO" sz="200">
              <a:solidFill>
                <a:srgbClr val="222222"/>
              </a:solidFill>
              <a:latin typeface="Calibri" panose="020F0502020204030204" pitchFamily="34" charset="0"/>
              <a:cs typeface="Calibri" panose="020F0502020204030204" pitchFamily="34" charset="0"/>
            </a:endParaRPr>
          </a:p>
          <a:p>
            <a:r>
              <a:rPr lang="nb-NO" sz="2000">
                <a:solidFill>
                  <a:srgbClr val="222222"/>
                </a:solidFill>
                <a:latin typeface="Calibri" panose="020F0502020204030204" pitchFamily="34" charset="0"/>
                <a:cs typeface="Calibri" panose="020F0502020204030204" pitchFamily="34" charset="0"/>
              </a:rPr>
              <a:t>FNs klimapanel (IPCC) vurderer og sammenstiller publisert vitenskapelig litteratur innenfor klimaforskning for å gi det faglige grunnlaget for de internasjonale klimaforhandlingene under FNs klimakonvensjon (UNFCCC).</a:t>
            </a:r>
          </a:p>
          <a:p>
            <a:endParaRPr lang="nb-NO" sz="200">
              <a:solidFill>
                <a:srgbClr val="222222"/>
              </a:solidFill>
              <a:latin typeface="Calibri" panose="020F0502020204030204" pitchFamily="34" charset="0"/>
              <a:cs typeface="Calibri" panose="020F0502020204030204" pitchFamily="34" charset="0"/>
            </a:endParaRPr>
          </a:p>
          <a:p>
            <a:r>
              <a:rPr lang="nb-NO" sz="2000">
                <a:solidFill>
                  <a:srgbClr val="222222"/>
                </a:solidFill>
                <a:latin typeface="Calibri" panose="020F0502020204030204" pitchFamily="34" charset="0"/>
                <a:cs typeface="Calibri" panose="020F0502020204030204" pitchFamily="34" charset="0"/>
              </a:rPr>
              <a:t>Rapportene skal være relevante for politikkutforming, men politisk nøytrale. Panelet driver ikke egen forskning. </a:t>
            </a:r>
          </a:p>
          <a:p>
            <a:endParaRPr lang="nb-NO" sz="200">
              <a:solidFill>
                <a:srgbClr val="222222"/>
              </a:solidFill>
              <a:latin typeface="Calibri" panose="020F0502020204030204" pitchFamily="34" charset="0"/>
              <a:cs typeface="Calibri" panose="020F0502020204030204" pitchFamily="34" charset="0"/>
            </a:endParaRPr>
          </a:p>
          <a:p>
            <a:r>
              <a:rPr lang="nb-NO" sz="2000">
                <a:solidFill>
                  <a:srgbClr val="222222"/>
                </a:solidFill>
                <a:latin typeface="Calibri" panose="020F0502020204030204" pitchFamily="34" charset="0"/>
                <a:cs typeface="Calibri" panose="020F0502020204030204" pitchFamily="34" charset="0"/>
              </a:rPr>
              <a:t>Flere runder med utkast og kommenteringer hvor hvem som helst kan gi tilbakemelding på innholdet. Dette skal sikre at rapportene er omfattende og objektive, og at de er produsert på en åpen og transparent måte.</a:t>
            </a:r>
          </a:p>
          <a:p>
            <a:endParaRPr lang="nb-NO" sz="200">
              <a:solidFill>
                <a:srgbClr val="222222"/>
              </a:solidFill>
              <a:latin typeface="Calibri" panose="020F0502020204030204" pitchFamily="34" charset="0"/>
              <a:cs typeface="Calibri" panose="020F0502020204030204" pitchFamily="34" charset="0"/>
            </a:endParaRPr>
          </a:p>
          <a:p>
            <a:r>
              <a:rPr lang="nb-NO" sz="2000">
                <a:solidFill>
                  <a:srgbClr val="222222"/>
                </a:solidFill>
                <a:latin typeface="Calibri" panose="020F0502020204030204" pitchFamily="34" charset="0"/>
                <a:cs typeface="Calibri" panose="020F0502020204030204" pitchFamily="34" charset="0"/>
              </a:rPr>
              <a:t>Skrives av flere hundre ledende eksperter fra hele verden som deltar frivillig med sin tid og ekspertise. </a:t>
            </a:r>
          </a:p>
        </p:txBody>
      </p:sp>
      <p:pic>
        <p:nvPicPr>
          <p:cNvPr id="6146" name="Picture 2" descr="Informasjonsgrafikk som viser hvordan hovedrapporter fra FNs klimapanel blir til.">
            <a:extLst>
              <a:ext uri="{FF2B5EF4-FFF2-40B4-BE49-F238E27FC236}">
                <a16:creationId xmlns:a16="http://schemas.microsoft.com/office/drawing/2014/main" id="{21DC7A8F-ABBC-45FB-BEA7-6A533A32B1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97827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E6EC979-70D7-4E60-B40C-240F072AB99E}"/>
              </a:ext>
            </a:extLst>
          </p:cNvPr>
          <p:cNvSpPr txBox="1"/>
          <p:nvPr/>
        </p:nvSpPr>
        <p:spPr>
          <a:xfrm>
            <a:off x="4637314" y="136669"/>
            <a:ext cx="6293628" cy="523220"/>
          </a:xfrm>
          <a:prstGeom prst="rect">
            <a:avLst/>
          </a:prstGeom>
          <a:noFill/>
        </p:spPr>
        <p:txBody>
          <a:bodyPr wrap="square" rtlCol="0">
            <a:spAutoFit/>
          </a:bodyPr>
          <a:lstStyle/>
          <a:p>
            <a:r>
              <a:rPr lang="nb-NO" sz="2800">
                <a:latin typeface="+mj-lt"/>
              </a:rPr>
              <a:t>FNs klimapanel, IPCC</a:t>
            </a:r>
            <a:endParaRPr lang="en-GB" sz="2800">
              <a:latin typeface="+mj-lt"/>
            </a:endParaRPr>
          </a:p>
        </p:txBody>
      </p:sp>
      <p:sp>
        <p:nvSpPr>
          <p:cNvPr id="6" name="Rectangle 5">
            <a:extLst>
              <a:ext uri="{FF2B5EF4-FFF2-40B4-BE49-F238E27FC236}">
                <a16:creationId xmlns:a16="http://schemas.microsoft.com/office/drawing/2014/main" id="{12117C7E-3847-8360-8433-A750F7E298AC}"/>
              </a:ext>
            </a:extLst>
          </p:cNvPr>
          <p:cNvSpPr/>
          <p:nvPr/>
        </p:nvSpPr>
        <p:spPr>
          <a:xfrm>
            <a:off x="0" y="0"/>
            <a:ext cx="3978275" cy="6858000"/>
          </a:xfrm>
          <a:prstGeom prst="rect">
            <a:avLst/>
          </a:prstGeom>
          <a:solidFill>
            <a:srgbClr val="DEEB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1878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78C2A26-569F-0446-96EB-08BDDF8B2817}"/>
              </a:ext>
            </a:extLst>
          </p:cNvPr>
          <p:cNvPicPr>
            <a:picLocks noChangeAspect="1"/>
          </p:cNvPicPr>
          <p:nvPr/>
        </p:nvPicPr>
        <p:blipFill rotWithShape="1">
          <a:blip r:embed="rId3"/>
          <a:srcRect t="57886" b="10244"/>
          <a:stretch/>
        </p:blipFill>
        <p:spPr>
          <a:xfrm>
            <a:off x="1139983" y="1832137"/>
            <a:ext cx="10166327" cy="4320000"/>
          </a:xfrm>
          <a:prstGeom prst="rect">
            <a:avLst/>
          </a:prstGeom>
        </p:spPr>
      </p:pic>
      <p:sp>
        <p:nvSpPr>
          <p:cNvPr id="11" name="Title 10">
            <a:extLst>
              <a:ext uri="{FF2B5EF4-FFF2-40B4-BE49-F238E27FC236}">
                <a16:creationId xmlns:a16="http://schemas.microsoft.com/office/drawing/2014/main" id="{0DC5580E-7592-C743-93BE-7F1E17183667}"/>
              </a:ext>
            </a:extLst>
          </p:cNvPr>
          <p:cNvSpPr>
            <a:spLocks noGrp="1"/>
          </p:cNvSpPr>
          <p:nvPr>
            <p:ph type="ctrTitle"/>
          </p:nvPr>
        </p:nvSpPr>
        <p:spPr>
          <a:xfrm>
            <a:off x="384936" y="662373"/>
            <a:ext cx="11397616" cy="897487"/>
          </a:xfrm>
        </p:spPr>
        <p:txBody>
          <a:bodyPr/>
          <a:lstStyle/>
          <a:p>
            <a:r>
              <a:rPr lang="en-NO"/>
              <a:t>Chapter 7 team in Toulouse</a:t>
            </a:r>
          </a:p>
        </p:txBody>
      </p:sp>
      <p:sp>
        <p:nvSpPr>
          <p:cNvPr id="15" name="Google Shape;210;p1">
            <a:extLst>
              <a:ext uri="{FF2B5EF4-FFF2-40B4-BE49-F238E27FC236}">
                <a16:creationId xmlns:a16="http://schemas.microsoft.com/office/drawing/2014/main" id="{4CF287AC-74D5-194D-9D9D-4DA25C30753D}"/>
              </a:ext>
            </a:extLst>
          </p:cNvPr>
          <p:cNvSpPr txBox="1"/>
          <p:nvPr/>
        </p:nvSpPr>
        <p:spPr>
          <a:xfrm>
            <a:off x="255371" y="390094"/>
            <a:ext cx="4035837" cy="415620"/>
          </a:xfrm>
          <a:prstGeom prst="rect">
            <a:avLst/>
          </a:prstGeom>
          <a:noFill/>
          <a:ln>
            <a:noFill/>
          </a:ln>
        </p:spPr>
        <p:txBody>
          <a:bodyPr spcFirstLastPara="1" wrap="square" lIns="121900" tIns="60933" rIns="121900" bIns="60933" anchor="t" anchorCtr="0">
            <a:noAutofit/>
          </a:bodyPr>
          <a:lstStyle/>
          <a:p>
            <a:pPr>
              <a:buClr>
                <a:srgbClr val="007DBA"/>
              </a:buClr>
              <a:buSzPts val="1000"/>
            </a:pPr>
            <a:r>
              <a:rPr lang="en-US" sz="1333">
                <a:solidFill>
                  <a:schemeClr val="lt1"/>
                </a:solidFill>
                <a:latin typeface="Arial"/>
                <a:ea typeface="Arial"/>
                <a:cs typeface="Arial"/>
                <a:sym typeface="Arial"/>
              </a:rPr>
              <a:t>Working Group I – The Physical Science Basis</a:t>
            </a:r>
            <a:endParaRPr sz="2400"/>
          </a:p>
        </p:txBody>
      </p:sp>
      <p:sp>
        <p:nvSpPr>
          <p:cNvPr id="16" name="TextBox 15">
            <a:extLst>
              <a:ext uri="{FF2B5EF4-FFF2-40B4-BE49-F238E27FC236}">
                <a16:creationId xmlns:a16="http://schemas.microsoft.com/office/drawing/2014/main" id="{E7024A98-1F6C-E349-95F6-5ECADFBD0390}"/>
              </a:ext>
            </a:extLst>
          </p:cNvPr>
          <p:cNvSpPr txBox="1"/>
          <p:nvPr/>
        </p:nvSpPr>
        <p:spPr>
          <a:xfrm>
            <a:off x="3693459" y="6195629"/>
            <a:ext cx="11331388" cy="461665"/>
          </a:xfrm>
          <a:prstGeom prst="rect">
            <a:avLst/>
          </a:prstGeom>
          <a:noFill/>
        </p:spPr>
        <p:txBody>
          <a:bodyPr wrap="square" rtlCol="0">
            <a:spAutoFit/>
          </a:bodyPr>
          <a:lstStyle/>
          <a:p>
            <a:r>
              <a:rPr lang="en-NO" sz="2400"/>
              <a:t>3rd Lead Author meeting, Summer 2019</a:t>
            </a:r>
          </a:p>
        </p:txBody>
      </p:sp>
    </p:spTree>
    <p:extLst>
      <p:ext uri="{BB962C8B-B14F-4D97-AF65-F5344CB8AC3E}">
        <p14:creationId xmlns:p14="http://schemas.microsoft.com/office/powerpoint/2010/main" val="9399464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194725-B863-45AC-AFEE-97D0F357DFDA}"/>
              </a:ext>
            </a:extLst>
          </p:cNvPr>
          <p:cNvSpPr>
            <a:spLocks noGrp="1"/>
          </p:cNvSpPr>
          <p:nvPr>
            <p:ph idx="1"/>
          </p:nvPr>
        </p:nvSpPr>
        <p:spPr>
          <a:xfrm>
            <a:off x="642257" y="1371600"/>
            <a:ext cx="10515600" cy="4848906"/>
          </a:xfrm>
        </p:spPr>
        <p:txBody>
          <a:bodyPr>
            <a:normAutofit fontScale="92500" lnSpcReduction="10000"/>
          </a:bodyPr>
          <a:lstStyle/>
          <a:p>
            <a:pPr algn="l">
              <a:buFont typeface="Arial" panose="020B0604020202020204" pitchFamily="34" charset="0"/>
              <a:buChar char="•"/>
            </a:pPr>
            <a:r>
              <a:rPr lang="nb-NO" sz="2000" b="0" i="0">
                <a:solidFill>
                  <a:srgbClr val="222222"/>
                </a:solidFill>
                <a:effectLst/>
              </a:rPr>
              <a:t>Global gjennomsnittstemperatur har allerede økt med 1.1 grader, og oppvarmingen skyldes menneskeskapte klimagassutslipp.</a:t>
            </a:r>
          </a:p>
          <a:p>
            <a:pPr algn="l">
              <a:buFont typeface="Arial" panose="020B0604020202020204" pitchFamily="34" charset="0"/>
              <a:buChar char="•"/>
            </a:pPr>
            <a:endParaRPr lang="nb-NO" sz="2000" b="0" i="0">
              <a:solidFill>
                <a:srgbClr val="222222"/>
              </a:solidFill>
              <a:effectLst/>
            </a:endParaRPr>
          </a:p>
          <a:p>
            <a:pPr algn="l">
              <a:buFont typeface="Arial" panose="020B0604020202020204" pitchFamily="34" charset="0"/>
              <a:buChar char="•"/>
            </a:pPr>
            <a:r>
              <a:rPr lang="nb-NO" sz="2000" b="0" i="0">
                <a:solidFill>
                  <a:srgbClr val="222222"/>
                </a:solidFill>
                <a:effectLst/>
              </a:rPr>
              <a:t>Ekstremvær som hetebølger og ekstremnedbør blir vanligere.</a:t>
            </a:r>
          </a:p>
          <a:p>
            <a:pPr algn="l">
              <a:buFont typeface="Arial" panose="020B0604020202020204" pitchFamily="34" charset="0"/>
              <a:buChar char="•"/>
            </a:pPr>
            <a:endParaRPr lang="nb-NO" sz="2000" b="0" i="0">
              <a:solidFill>
                <a:srgbClr val="222222"/>
              </a:solidFill>
              <a:effectLst/>
            </a:endParaRPr>
          </a:p>
          <a:p>
            <a:pPr algn="l">
              <a:buFont typeface="Arial" panose="020B0604020202020204" pitchFamily="34" charset="0"/>
              <a:buChar char="•"/>
            </a:pPr>
            <a:r>
              <a:rPr lang="nb-NO" sz="2000" b="0" i="0">
                <a:solidFill>
                  <a:srgbClr val="222222"/>
                </a:solidFill>
                <a:effectLst/>
              </a:rPr>
              <a:t>Klimaendringene observeres i alle verdens regioner.</a:t>
            </a:r>
          </a:p>
          <a:p>
            <a:pPr algn="l">
              <a:buFont typeface="Arial" panose="020B0604020202020204" pitchFamily="34" charset="0"/>
              <a:buChar char="•"/>
            </a:pPr>
            <a:endParaRPr lang="nb-NO" sz="2000" b="0" i="0">
              <a:solidFill>
                <a:srgbClr val="222222"/>
              </a:solidFill>
              <a:effectLst/>
            </a:endParaRPr>
          </a:p>
          <a:p>
            <a:r>
              <a:rPr lang="nb-NO" sz="2000" b="0" i="0">
                <a:solidFill>
                  <a:srgbClr val="222222"/>
                </a:solidFill>
                <a:effectLst/>
              </a:rPr>
              <a:t>Med mindre vi tar umiddelbare, raske, omfattende og vedvarende utslippskutt vil vi ikke kunne begrense oppvarmingen til 1.5 grader</a:t>
            </a:r>
            <a:r>
              <a:rPr lang="nb-NO" sz="2000">
                <a:solidFill>
                  <a:srgbClr val="222222"/>
                </a:solidFill>
              </a:rPr>
              <a:t>. Vi vil passere 1.5 grader i løpet av de neste 20 årene med dagens utslippstakt. Netto null CO</a:t>
            </a:r>
            <a:r>
              <a:rPr lang="nb-NO" sz="2000" baseline="-25000">
                <a:solidFill>
                  <a:srgbClr val="222222"/>
                </a:solidFill>
              </a:rPr>
              <a:t>2</a:t>
            </a:r>
            <a:r>
              <a:rPr lang="nb-NO" sz="2000">
                <a:solidFill>
                  <a:srgbClr val="222222"/>
                </a:solidFill>
              </a:rPr>
              <a:t>-utslipp er nødvendig.</a:t>
            </a:r>
          </a:p>
          <a:p>
            <a:pPr algn="l">
              <a:buFont typeface="Arial" panose="020B0604020202020204" pitchFamily="34" charset="0"/>
              <a:buChar char="•"/>
            </a:pPr>
            <a:endParaRPr lang="nb-NO" sz="2000" b="0" i="0">
              <a:solidFill>
                <a:srgbClr val="222222"/>
              </a:solidFill>
              <a:effectLst/>
            </a:endParaRPr>
          </a:p>
          <a:p>
            <a:pPr algn="l">
              <a:buFont typeface="Arial" panose="020B0604020202020204" pitchFamily="34" charset="0"/>
              <a:buChar char="•"/>
            </a:pPr>
            <a:r>
              <a:rPr lang="nb-NO" sz="2000" b="0" i="0">
                <a:solidFill>
                  <a:srgbClr val="222222"/>
                </a:solidFill>
                <a:effectLst/>
              </a:rPr>
              <a:t>Havnivået vil fortsette å stige uavhengig av klimatiltak. </a:t>
            </a:r>
            <a:r>
              <a:rPr lang="nb-NO" sz="2000">
                <a:solidFill>
                  <a:srgbClr val="222222"/>
                </a:solidFill>
              </a:rPr>
              <a:t>Flere klimae</a:t>
            </a:r>
            <a:r>
              <a:rPr lang="nb-NO" sz="2000" b="0" i="0">
                <a:solidFill>
                  <a:srgbClr val="222222"/>
                </a:solidFill>
                <a:effectLst/>
              </a:rPr>
              <a:t>ndringer, som issmeltingen på Grønland og i Antarktis, forsuring og oppvarming av dyphavet og tining av permafrost, regnes som irreversible de neste århundrene.</a:t>
            </a:r>
          </a:p>
          <a:p>
            <a:endParaRPr lang="en-GB" sz="2000"/>
          </a:p>
        </p:txBody>
      </p:sp>
      <p:sp>
        <p:nvSpPr>
          <p:cNvPr id="4" name="Title 1">
            <a:extLst>
              <a:ext uri="{FF2B5EF4-FFF2-40B4-BE49-F238E27FC236}">
                <a16:creationId xmlns:a16="http://schemas.microsoft.com/office/drawing/2014/main" id="{490B5071-C349-4D39-96B9-E9CCAA4F3DEF}"/>
              </a:ext>
            </a:extLst>
          </p:cNvPr>
          <p:cNvSpPr txBox="1">
            <a:spLocks/>
          </p:cNvSpPr>
          <p:nvPr/>
        </p:nvSpPr>
        <p:spPr>
          <a:xfrm>
            <a:off x="0" y="0"/>
            <a:ext cx="12192000" cy="846459"/>
          </a:xfrm>
          <a:prstGeom prst="rect">
            <a:avLst/>
          </a:prstGeom>
          <a:solidFill>
            <a:schemeClr val="accent1">
              <a:lumMod val="40000"/>
              <a:lumOff val="6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3600"/>
          </a:p>
        </p:txBody>
      </p:sp>
      <p:sp>
        <p:nvSpPr>
          <p:cNvPr id="5" name="TextBox 4">
            <a:extLst>
              <a:ext uri="{FF2B5EF4-FFF2-40B4-BE49-F238E27FC236}">
                <a16:creationId xmlns:a16="http://schemas.microsoft.com/office/drawing/2014/main" id="{8A356A69-B74F-4380-9977-ECD0086B90E3}"/>
              </a:ext>
            </a:extLst>
          </p:cNvPr>
          <p:cNvSpPr txBox="1"/>
          <p:nvPr/>
        </p:nvSpPr>
        <p:spPr>
          <a:xfrm>
            <a:off x="838200" y="157817"/>
            <a:ext cx="6293628" cy="523220"/>
          </a:xfrm>
          <a:prstGeom prst="rect">
            <a:avLst/>
          </a:prstGeom>
          <a:noFill/>
        </p:spPr>
        <p:txBody>
          <a:bodyPr wrap="square" rtlCol="0">
            <a:spAutoFit/>
          </a:bodyPr>
          <a:lstStyle/>
          <a:p>
            <a:r>
              <a:rPr lang="nb-NO" sz="2800">
                <a:latin typeface="+mj-lt"/>
              </a:rPr>
              <a:t>Hovedfunn i 6. hovedrapport</a:t>
            </a:r>
            <a:endParaRPr lang="en-GB" sz="2800">
              <a:latin typeface="+mj-lt"/>
            </a:endParaRPr>
          </a:p>
        </p:txBody>
      </p:sp>
    </p:spTree>
    <p:extLst>
      <p:ext uri="{BB962C8B-B14F-4D97-AF65-F5344CB8AC3E}">
        <p14:creationId xmlns:p14="http://schemas.microsoft.com/office/powerpoint/2010/main" val="28545678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EEBE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530C2-16C0-4717-A3D6-713AE1A5DC50}"/>
              </a:ext>
            </a:extLst>
          </p:cNvPr>
          <p:cNvSpPr>
            <a:spLocks noGrp="1"/>
          </p:cNvSpPr>
          <p:nvPr>
            <p:ph type="title"/>
          </p:nvPr>
        </p:nvSpPr>
        <p:spPr>
          <a:xfrm>
            <a:off x="443057" y="1343025"/>
            <a:ext cx="10004449" cy="2456543"/>
          </a:xfrm>
        </p:spPr>
        <p:txBody>
          <a:bodyPr/>
          <a:lstStyle/>
          <a:p>
            <a:r>
              <a:rPr lang="nb-NO">
                <a:solidFill>
                  <a:schemeClr val="tx1"/>
                </a:solidFill>
              </a:rPr>
              <a:t>Takk for meg</a:t>
            </a:r>
          </a:p>
        </p:txBody>
      </p:sp>
      <p:sp>
        <p:nvSpPr>
          <p:cNvPr id="5" name="Text Placeholder 4">
            <a:extLst>
              <a:ext uri="{FF2B5EF4-FFF2-40B4-BE49-F238E27FC236}">
                <a16:creationId xmlns:a16="http://schemas.microsoft.com/office/drawing/2014/main" id="{166B2363-71E1-4FB2-9674-DE102F53C4B2}"/>
              </a:ext>
            </a:extLst>
          </p:cNvPr>
          <p:cNvSpPr>
            <a:spLocks noGrp="1"/>
          </p:cNvSpPr>
          <p:nvPr>
            <p:ph type="body" sz="quarter" idx="10"/>
          </p:nvPr>
        </p:nvSpPr>
        <p:spPr>
          <a:xfrm>
            <a:off x="443057" y="5706533"/>
            <a:ext cx="5652943" cy="939542"/>
          </a:xfrm>
        </p:spPr>
        <p:txBody>
          <a:bodyPr/>
          <a:lstStyle/>
          <a:p>
            <a:r>
              <a:rPr lang="nb-NO" sz="1600" b="1">
                <a:solidFill>
                  <a:schemeClr val="tx1"/>
                </a:solidFill>
              </a:rPr>
              <a:t>Kari Alterskjær</a:t>
            </a:r>
          </a:p>
          <a:p>
            <a:r>
              <a:rPr lang="nb-NO" sz="1600">
                <a:solidFill>
                  <a:schemeClr val="tx1"/>
                </a:solidFill>
              </a:rPr>
              <a:t>Kari.alterskjar@cicero.oslo.no</a:t>
            </a:r>
          </a:p>
          <a:p>
            <a:r>
              <a:rPr lang="nb-NO" sz="1600">
                <a:solidFill>
                  <a:schemeClr val="tx1"/>
                </a:solidFill>
              </a:rPr>
              <a:t>www.cicero.oslo.no</a:t>
            </a:r>
          </a:p>
        </p:txBody>
      </p:sp>
    </p:spTree>
    <p:extLst>
      <p:ext uri="{BB962C8B-B14F-4D97-AF65-F5344CB8AC3E}">
        <p14:creationId xmlns:p14="http://schemas.microsoft.com/office/powerpoint/2010/main" val="36197079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7F3FDE-1856-EBFA-CE2E-58BADA0F2374}"/>
              </a:ext>
            </a:extLst>
          </p:cNvPr>
          <p:cNvSpPr/>
          <p:nvPr/>
        </p:nvSpPr>
        <p:spPr>
          <a:xfrm>
            <a:off x="-136187" y="437745"/>
            <a:ext cx="12840510" cy="5428034"/>
          </a:xfrm>
          <a:prstGeom prst="rect">
            <a:avLst/>
          </a:prstGeom>
          <a:solidFill>
            <a:srgbClr val="DEEB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97FE59EB-43FF-40C2-BD66-409A07CE6588}"/>
              </a:ext>
            </a:extLst>
          </p:cNvPr>
          <p:cNvSpPr>
            <a:spLocks noGrp="1"/>
          </p:cNvSpPr>
          <p:nvPr>
            <p:ph type="sldNum" sz="quarter" idx="12"/>
          </p:nvPr>
        </p:nvSpPr>
        <p:spPr/>
        <p:txBody>
          <a:bodyPr/>
          <a:lstStyle/>
          <a:p>
            <a:fld id="{E78D6F22-C38B-4922-9056-25853B06C35F}" type="slidenum">
              <a:rPr lang="nb-NO" smtClean="0"/>
              <a:t>2</a:t>
            </a:fld>
            <a:endParaRPr lang="nb-NO"/>
          </a:p>
        </p:txBody>
      </p:sp>
      <p:pic>
        <p:nvPicPr>
          <p:cNvPr id="30" name="Picture 2">
            <a:extLst>
              <a:ext uri="{FF2B5EF4-FFF2-40B4-BE49-F238E27FC236}">
                <a16:creationId xmlns:a16="http://schemas.microsoft.com/office/drawing/2014/main" id="{61F9BDFF-5F28-6469-D808-1745923290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6427" y="661480"/>
            <a:ext cx="7385573" cy="4922196"/>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32">
            <a:extLst>
              <a:ext uri="{FF2B5EF4-FFF2-40B4-BE49-F238E27FC236}">
                <a16:creationId xmlns:a16="http://schemas.microsoft.com/office/drawing/2014/main" id="{95BD4863-75A5-0D4E-F701-C77814F88166}"/>
              </a:ext>
            </a:extLst>
          </p:cNvPr>
          <p:cNvGrpSpPr/>
          <p:nvPr/>
        </p:nvGrpSpPr>
        <p:grpSpPr>
          <a:xfrm>
            <a:off x="0" y="661480"/>
            <a:ext cx="6096000" cy="4922196"/>
            <a:chOff x="760942" y="1"/>
            <a:chExt cx="6096000" cy="4922196"/>
          </a:xfrm>
        </p:grpSpPr>
        <p:pic>
          <p:nvPicPr>
            <p:cNvPr id="31" name="Content Placeholder 3">
              <a:extLst>
                <a:ext uri="{FF2B5EF4-FFF2-40B4-BE49-F238E27FC236}">
                  <a16:creationId xmlns:a16="http://schemas.microsoft.com/office/drawing/2014/main" id="{D323943B-E8F8-F037-8E72-9B21E1E774E3}"/>
                </a:ext>
              </a:extLst>
            </p:cNvPr>
            <p:cNvPicPr>
              <a:picLocks noChangeAspect="1" noChangeArrowheads="1"/>
            </p:cNvPicPr>
            <p:nvPr/>
          </p:nvPicPr>
          <p:blipFill rotWithShape="1">
            <a:blip r:embed="rId3" cstate="print"/>
            <a:srcRect r="7115"/>
            <a:stretch/>
          </p:blipFill>
          <p:spPr bwMode="auto">
            <a:xfrm>
              <a:off x="760942" y="1"/>
              <a:ext cx="6096000" cy="4922196"/>
            </a:xfrm>
            <a:prstGeom prst="rect">
              <a:avLst/>
            </a:prstGeom>
            <a:noFill/>
            <a:ln w="9525">
              <a:noFill/>
              <a:miter lim="800000"/>
              <a:headEnd/>
              <a:tailEnd/>
            </a:ln>
          </p:spPr>
        </p:pic>
        <p:sp>
          <p:nvSpPr>
            <p:cNvPr id="32" name="TextBox 31">
              <a:extLst>
                <a:ext uri="{FF2B5EF4-FFF2-40B4-BE49-F238E27FC236}">
                  <a16:creationId xmlns:a16="http://schemas.microsoft.com/office/drawing/2014/main" id="{BD9A8B7A-1CBA-2F14-599A-438F048A8D57}"/>
                </a:ext>
              </a:extLst>
            </p:cNvPr>
            <p:cNvSpPr txBox="1"/>
            <p:nvPr/>
          </p:nvSpPr>
          <p:spPr>
            <a:xfrm>
              <a:off x="760942" y="4275866"/>
              <a:ext cx="2984207" cy="646331"/>
            </a:xfrm>
            <a:prstGeom prst="rect">
              <a:avLst/>
            </a:prstGeom>
            <a:noFill/>
          </p:spPr>
          <p:txBody>
            <a:bodyPr wrap="square" rtlCol="0">
              <a:spAutoFit/>
            </a:bodyPr>
            <a:lstStyle/>
            <a:p>
              <a:r>
                <a:rPr lang="en-US">
                  <a:solidFill>
                    <a:schemeClr val="bg1"/>
                  </a:solidFill>
                </a:rPr>
                <a:t>NASA Earth Observatory, Mars 2003 </a:t>
              </a:r>
            </a:p>
          </p:txBody>
        </p:sp>
      </p:grpSp>
      <p:pic>
        <p:nvPicPr>
          <p:cNvPr id="4" name="Picture 2" descr="Climate change 2021: the physical science basis (AR6) | PreventionWeb">
            <a:extLst>
              <a:ext uri="{FF2B5EF4-FFF2-40B4-BE49-F238E27FC236}">
                <a16:creationId xmlns:a16="http://schemas.microsoft.com/office/drawing/2014/main" id="{B5B5BFCD-ED9E-F91A-E62E-10510B658C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4104" y="661480"/>
            <a:ext cx="3689780" cy="4922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305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FE59EB-43FF-40C2-BD66-409A07CE6588}"/>
              </a:ext>
            </a:extLst>
          </p:cNvPr>
          <p:cNvSpPr>
            <a:spLocks noGrp="1"/>
          </p:cNvSpPr>
          <p:nvPr>
            <p:ph type="sldNum" sz="quarter" idx="12"/>
          </p:nvPr>
        </p:nvSpPr>
        <p:spPr/>
        <p:txBody>
          <a:bodyPr/>
          <a:lstStyle/>
          <a:p>
            <a:fld id="{E78D6F22-C38B-4922-9056-25853B06C35F}" type="slidenum">
              <a:rPr lang="nb-NO" smtClean="0"/>
              <a:t>3</a:t>
            </a:fld>
            <a:endParaRPr lang="nb-NO"/>
          </a:p>
        </p:txBody>
      </p:sp>
      <p:pic>
        <p:nvPicPr>
          <p:cNvPr id="8" name="Picture 7">
            <a:extLst>
              <a:ext uri="{FF2B5EF4-FFF2-40B4-BE49-F238E27FC236}">
                <a16:creationId xmlns:a16="http://schemas.microsoft.com/office/drawing/2014/main" id="{E27B0E4D-BB9E-72D5-A319-4A670EE884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2435" y="119814"/>
            <a:ext cx="4412246" cy="3309185"/>
          </a:xfrm>
          <a:prstGeom prst="rect">
            <a:avLst/>
          </a:prstGeom>
        </p:spPr>
      </p:pic>
      <p:pic>
        <p:nvPicPr>
          <p:cNvPr id="14" name="Picture 13">
            <a:extLst>
              <a:ext uri="{FF2B5EF4-FFF2-40B4-BE49-F238E27FC236}">
                <a16:creationId xmlns:a16="http://schemas.microsoft.com/office/drawing/2014/main" id="{645AA750-D7D3-FEDF-1901-173764B69D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2435" y="3428998"/>
            <a:ext cx="4412246" cy="3309185"/>
          </a:xfrm>
          <a:prstGeom prst="rect">
            <a:avLst/>
          </a:prstGeom>
        </p:spPr>
      </p:pic>
      <p:pic>
        <p:nvPicPr>
          <p:cNvPr id="22" name="Picture 21">
            <a:extLst>
              <a:ext uri="{FF2B5EF4-FFF2-40B4-BE49-F238E27FC236}">
                <a16:creationId xmlns:a16="http://schemas.microsoft.com/office/drawing/2014/main" id="{2329DE0F-0F2F-1B48-8FB6-0DC440CBF8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0189" y="3428999"/>
            <a:ext cx="4412246" cy="3309185"/>
          </a:xfrm>
          <a:prstGeom prst="rect">
            <a:avLst/>
          </a:prstGeom>
        </p:spPr>
      </p:pic>
      <p:pic>
        <p:nvPicPr>
          <p:cNvPr id="36" name="Picture 35">
            <a:extLst>
              <a:ext uri="{FF2B5EF4-FFF2-40B4-BE49-F238E27FC236}">
                <a16:creationId xmlns:a16="http://schemas.microsoft.com/office/drawing/2014/main" id="{27A7A99A-07B7-241E-0B09-DC3341557B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9661" y="116116"/>
            <a:ext cx="3472774" cy="3312883"/>
          </a:xfrm>
          <a:prstGeom prst="rect">
            <a:avLst/>
          </a:prstGeom>
        </p:spPr>
      </p:pic>
      <p:grpSp>
        <p:nvGrpSpPr>
          <p:cNvPr id="42" name="Group 41">
            <a:extLst>
              <a:ext uri="{FF2B5EF4-FFF2-40B4-BE49-F238E27FC236}">
                <a16:creationId xmlns:a16="http://schemas.microsoft.com/office/drawing/2014/main" id="{4EE4A982-5D28-51ED-EC35-D132412A3A40}"/>
              </a:ext>
            </a:extLst>
          </p:cNvPr>
          <p:cNvGrpSpPr/>
          <p:nvPr/>
        </p:nvGrpSpPr>
        <p:grpSpPr>
          <a:xfrm>
            <a:off x="0" y="553303"/>
            <a:ext cx="11551456" cy="5496259"/>
            <a:chOff x="0" y="553303"/>
            <a:chExt cx="11551456" cy="5496259"/>
          </a:xfrm>
        </p:grpSpPr>
        <p:pic>
          <p:nvPicPr>
            <p:cNvPr id="18" name="Picture 17">
              <a:extLst>
                <a:ext uri="{FF2B5EF4-FFF2-40B4-BE49-F238E27FC236}">
                  <a16:creationId xmlns:a16="http://schemas.microsoft.com/office/drawing/2014/main" id="{1F39570C-595F-CE93-B0E4-E8FAC2EB72CE}"/>
                </a:ext>
              </a:extLst>
            </p:cNvPr>
            <p:cNvPicPr>
              <a:picLocks noChangeAspect="1"/>
            </p:cNvPicPr>
            <p:nvPr/>
          </p:nvPicPr>
          <p:blipFill>
            <a:blip r:embed="rId6"/>
            <a:stretch>
              <a:fillRect/>
            </a:stretch>
          </p:blipFill>
          <p:spPr>
            <a:xfrm>
              <a:off x="3242229" y="553303"/>
              <a:ext cx="8309227" cy="5496259"/>
            </a:xfrm>
            <a:prstGeom prst="rect">
              <a:avLst/>
            </a:prstGeom>
          </p:spPr>
        </p:pic>
        <p:pic>
          <p:nvPicPr>
            <p:cNvPr id="41" name="Picture 40">
              <a:extLst>
                <a:ext uri="{FF2B5EF4-FFF2-40B4-BE49-F238E27FC236}">
                  <a16:creationId xmlns:a16="http://schemas.microsoft.com/office/drawing/2014/main" id="{94DB2526-BF49-78D3-7AB2-85EFD9A2CA5D}"/>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0" y="1291495"/>
              <a:ext cx="3932847" cy="3883686"/>
            </a:xfrm>
            <a:prstGeom prst="rect">
              <a:avLst/>
            </a:prstGeom>
          </p:spPr>
        </p:pic>
      </p:grpSp>
    </p:spTree>
    <p:extLst>
      <p:ext uri="{BB962C8B-B14F-4D97-AF65-F5344CB8AC3E}">
        <p14:creationId xmlns:p14="http://schemas.microsoft.com/office/powerpoint/2010/main" val="2685726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EEBE4"/>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741D7E-C582-A09C-C8E7-B36BB8899B17}"/>
              </a:ext>
            </a:extLst>
          </p:cNvPr>
          <p:cNvSpPr>
            <a:spLocks noGrp="1"/>
          </p:cNvSpPr>
          <p:nvPr>
            <p:ph type="sldNum" sz="quarter" idx="12"/>
          </p:nvPr>
        </p:nvSpPr>
        <p:spPr/>
        <p:txBody>
          <a:bodyPr/>
          <a:lstStyle/>
          <a:p>
            <a:fld id="{E78D6F22-C38B-4922-9056-25853B06C35F}" type="slidenum">
              <a:rPr lang="en-GB" smtClean="0"/>
              <a:t>4</a:t>
            </a:fld>
            <a:endParaRPr lang="en-GB"/>
          </a:p>
        </p:txBody>
      </p:sp>
      <p:sp>
        <p:nvSpPr>
          <p:cNvPr id="7" name="Title 6">
            <a:extLst>
              <a:ext uri="{FF2B5EF4-FFF2-40B4-BE49-F238E27FC236}">
                <a16:creationId xmlns:a16="http://schemas.microsoft.com/office/drawing/2014/main" id="{8EECE0EA-37F0-4868-BA83-3566EA852B03}"/>
              </a:ext>
            </a:extLst>
          </p:cNvPr>
          <p:cNvSpPr>
            <a:spLocks noGrp="1"/>
          </p:cNvSpPr>
          <p:nvPr>
            <p:ph type="title"/>
          </p:nvPr>
        </p:nvSpPr>
        <p:spPr>
          <a:xfrm>
            <a:off x="512024" y="2827321"/>
            <a:ext cx="9964665" cy="881695"/>
          </a:xfrm>
        </p:spPr>
        <p:txBody>
          <a:bodyPr/>
          <a:lstStyle/>
          <a:p>
            <a:pPr algn="ctr"/>
            <a:r>
              <a:rPr lang="nb-NO" sz="4000"/>
              <a:t>Betydningen av samarbeid for (atmosfære)forskning</a:t>
            </a:r>
            <a:endParaRPr lang="en-US" sz="4000"/>
          </a:p>
        </p:txBody>
      </p:sp>
    </p:spTree>
    <p:extLst>
      <p:ext uri="{BB962C8B-B14F-4D97-AF65-F5344CB8AC3E}">
        <p14:creationId xmlns:p14="http://schemas.microsoft.com/office/powerpoint/2010/main" val="37421804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26BE43F9-4697-B8DF-6E1E-CCECBC9160E1}"/>
              </a:ext>
            </a:extLst>
          </p:cNvPr>
          <p:cNvSpPr/>
          <p:nvPr/>
        </p:nvSpPr>
        <p:spPr>
          <a:xfrm>
            <a:off x="6546715" y="0"/>
            <a:ext cx="5645285" cy="6858000"/>
          </a:xfrm>
          <a:prstGeom prst="rect">
            <a:avLst/>
          </a:prstGeom>
          <a:solidFill>
            <a:srgbClr val="DEEB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9177777-D4FB-400C-A6E7-63BEB8821A83}"/>
              </a:ext>
            </a:extLst>
          </p:cNvPr>
          <p:cNvSpPr>
            <a:spLocks noGrp="1"/>
          </p:cNvSpPr>
          <p:nvPr>
            <p:ph sz="half" idx="2"/>
          </p:nvPr>
        </p:nvSpPr>
        <p:spPr>
          <a:xfrm>
            <a:off x="584058" y="1867711"/>
            <a:ext cx="5061228" cy="4628340"/>
          </a:xfrm>
        </p:spPr>
        <p:txBody>
          <a:bodyPr/>
          <a:lstStyle/>
          <a:p>
            <a:r>
              <a:rPr lang="nb-NO" dirty="0"/>
              <a:t>Øke kvaliteten ved å ta inn de beste innen vårt felt. </a:t>
            </a:r>
          </a:p>
          <a:p>
            <a:endParaRPr lang="nb-NO" sz="300" dirty="0"/>
          </a:p>
          <a:p>
            <a:r>
              <a:rPr lang="nb-NO" dirty="0"/>
              <a:t>Ulik fagbakgrunn ved ulike forsknings-institusjoner -&gt; ulike innfallsvinkler.</a:t>
            </a:r>
          </a:p>
          <a:p>
            <a:endParaRPr lang="nb-NO" sz="300" dirty="0"/>
          </a:p>
          <a:p>
            <a:r>
              <a:rPr lang="nb-NO" dirty="0"/>
              <a:t>Relativt lite felt i Norge - har ikke kompetanse på alle områder.</a:t>
            </a:r>
          </a:p>
          <a:p>
            <a:endParaRPr lang="nb-NO" sz="300" dirty="0"/>
          </a:p>
          <a:p>
            <a:r>
              <a:rPr lang="nb-NO" dirty="0"/>
              <a:t>Tyngde til publikasjonen.</a:t>
            </a:r>
          </a:p>
          <a:p>
            <a:endParaRPr lang="nb-NO" sz="300" dirty="0"/>
          </a:p>
          <a:p>
            <a:r>
              <a:rPr lang="nb-NO" dirty="0"/>
              <a:t>Krav for finansiering.</a:t>
            </a:r>
          </a:p>
          <a:p>
            <a:endParaRPr lang="nb-NO" sz="300" dirty="0"/>
          </a:p>
          <a:p>
            <a:r>
              <a:rPr lang="nb-NO" dirty="0"/>
              <a:t>Gøy</a:t>
            </a:r>
          </a:p>
          <a:p>
            <a:endParaRPr lang="nb-NO" dirty="0"/>
          </a:p>
        </p:txBody>
      </p:sp>
      <p:sp>
        <p:nvSpPr>
          <p:cNvPr id="4" name="Slide Number Placeholder 3">
            <a:extLst>
              <a:ext uri="{FF2B5EF4-FFF2-40B4-BE49-F238E27FC236}">
                <a16:creationId xmlns:a16="http://schemas.microsoft.com/office/drawing/2014/main" id="{54EE0146-D1A5-460D-BED9-DA4A2D2023E0}"/>
              </a:ext>
            </a:extLst>
          </p:cNvPr>
          <p:cNvSpPr>
            <a:spLocks noGrp="1"/>
          </p:cNvSpPr>
          <p:nvPr>
            <p:ph type="sldNum" sz="quarter" idx="12"/>
          </p:nvPr>
        </p:nvSpPr>
        <p:spPr/>
        <p:txBody>
          <a:bodyPr/>
          <a:lstStyle/>
          <a:p>
            <a:fld id="{E78D6F22-C38B-4922-9056-25853B06C35F}" type="slidenum">
              <a:rPr lang="nb-NO" smtClean="0"/>
              <a:t>5</a:t>
            </a:fld>
            <a:endParaRPr lang="nb-NO"/>
          </a:p>
        </p:txBody>
      </p:sp>
      <p:sp>
        <p:nvSpPr>
          <p:cNvPr id="6" name="Title 5">
            <a:extLst>
              <a:ext uri="{FF2B5EF4-FFF2-40B4-BE49-F238E27FC236}">
                <a16:creationId xmlns:a16="http://schemas.microsoft.com/office/drawing/2014/main" id="{BAB94BD8-7276-494A-91C8-7CEB83D754A2}"/>
              </a:ext>
            </a:extLst>
          </p:cNvPr>
          <p:cNvSpPr>
            <a:spLocks noGrp="1"/>
          </p:cNvSpPr>
          <p:nvPr>
            <p:ph type="title"/>
          </p:nvPr>
        </p:nvSpPr>
        <p:spPr>
          <a:xfrm>
            <a:off x="584058" y="361949"/>
            <a:ext cx="5758774" cy="1141894"/>
          </a:xfrm>
        </p:spPr>
        <p:txBody>
          <a:bodyPr/>
          <a:lstStyle/>
          <a:p>
            <a:pPr indent="-342900">
              <a:lnSpc>
                <a:spcPct val="150000"/>
              </a:lnSpc>
            </a:pPr>
            <a:r>
              <a:rPr lang="nb-NO"/>
              <a:t>Flere gode hoder, utfyllende kunnskap og nye innfallsvinkler</a:t>
            </a:r>
            <a:br>
              <a:rPr lang="nb-NO"/>
            </a:br>
            <a:endParaRPr lang="nb-NO"/>
          </a:p>
        </p:txBody>
      </p:sp>
      <p:pic>
        <p:nvPicPr>
          <p:cNvPr id="27" name="Graphic 26">
            <a:extLst>
              <a:ext uri="{FF2B5EF4-FFF2-40B4-BE49-F238E27FC236}">
                <a16:creationId xmlns:a16="http://schemas.microsoft.com/office/drawing/2014/main" id="{4F4B859F-B727-7E8A-080F-3796560D579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 uri="{837473B0-CC2E-450A-ABE3-18F120FF3D39}">
                <a1611:picAttrSrcUrl xmlns:a1611="http://schemas.microsoft.com/office/drawing/2016/11/main" r:id="rId5"/>
              </a:ext>
            </a:extLst>
          </a:blip>
          <a:stretch>
            <a:fillRect/>
          </a:stretch>
        </p:blipFill>
        <p:spPr>
          <a:xfrm>
            <a:off x="7065781" y="1249230"/>
            <a:ext cx="4485675" cy="4359540"/>
          </a:xfrm>
          <a:prstGeom prst="rect">
            <a:avLst/>
          </a:prstGeom>
        </p:spPr>
      </p:pic>
    </p:spTree>
    <p:extLst>
      <p:ext uri="{BB962C8B-B14F-4D97-AF65-F5344CB8AC3E}">
        <p14:creationId xmlns:p14="http://schemas.microsoft.com/office/powerpoint/2010/main" val="563685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946DA0-971E-42CB-0D82-567221E76E56}"/>
              </a:ext>
            </a:extLst>
          </p:cNvPr>
          <p:cNvSpPr>
            <a:spLocks noGrp="1"/>
          </p:cNvSpPr>
          <p:nvPr>
            <p:ph type="dt" sz="half" idx="10"/>
          </p:nvPr>
        </p:nvSpPr>
        <p:spPr/>
        <p:txBody>
          <a:bodyPr/>
          <a:lstStyle/>
          <a:p>
            <a:fld id="{5C60F2D6-5EE4-48C8-9FCB-140162D07CDC}" type="datetime1">
              <a:rPr lang="en-GB" smtClean="0"/>
              <a:t>03/11/2022</a:t>
            </a:fld>
            <a:endParaRPr lang="en-GB"/>
          </a:p>
        </p:txBody>
      </p:sp>
      <p:sp>
        <p:nvSpPr>
          <p:cNvPr id="3" name="Footer Placeholder 2">
            <a:extLst>
              <a:ext uri="{FF2B5EF4-FFF2-40B4-BE49-F238E27FC236}">
                <a16:creationId xmlns:a16="http://schemas.microsoft.com/office/drawing/2014/main" id="{334B36CA-C615-DB9D-807E-1A3EEDC3552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C76B434-2C18-C4FC-5F47-863BA5DD777A}"/>
              </a:ext>
            </a:extLst>
          </p:cNvPr>
          <p:cNvSpPr>
            <a:spLocks noGrp="1"/>
          </p:cNvSpPr>
          <p:nvPr>
            <p:ph type="sldNum" sz="quarter" idx="12"/>
          </p:nvPr>
        </p:nvSpPr>
        <p:spPr/>
        <p:txBody>
          <a:bodyPr/>
          <a:lstStyle/>
          <a:p>
            <a:fld id="{EE9A859C-6CE5-466F-85A4-556FEF7D583A}" type="slidenum">
              <a:rPr lang="en-GB" smtClean="0"/>
              <a:t>6</a:t>
            </a:fld>
            <a:endParaRPr lang="en-GB"/>
          </a:p>
        </p:txBody>
      </p:sp>
      <p:pic>
        <p:nvPicPr>
          <p:cNvPr id="6" name="Picture 5">
            <a:extLst>
              <a:ext uri="{FF2B5EF4-FFF2-40B4-BE49-F238E27FC236}">
                <a16:creationId xmlns:a16="http://schemas.microsoft.com/office/drawing/2014/main" id="{3B7103AA-3A19-6F84-D582-F88A13C27912}"/>
              </a:ext>
            </a:extLst>
          </p:cNvPr>
          <p:cNvPicPr>
            <a:picLocks noChangeAspect="1"/>
          </p:cNvPicPr>
          <p:nvPr/>
        </p:nvPicPr>
        <p:blipFill>
          <a:blip r:embed="rId2"/>
          <a:stretch>
            <a:fillRect/>
          </a:stretch>
        </p:blipFill>
        <p:spPr>
          <a:xfrm>
            <a:off x="447474" y="471433"/>
            <a:ext cx="5173492" cy="1180337"/>
          </a:xfrm>
          <a:prstGeom prst="rect">
            <a:avLst/>
          </a:prstGeom>
        </p:spPr>
      </p:pic>
      <p:pic>
        <p:nvPicPr>
          <p:cNvPr id="8" name="Picture 7">
            <a:extLst>
              <a:ext uri="{FF2B5EF4-FFF2-40B4-BE49-F238E27FC236}">
                <a16:creationId xmlns:a16="http://schemas.microsoft.com/office/drawing/2014/main" id="{169B6974-0E69-1AC7-6AE5-17E0144BF0B1}"/>
              </a:ext>
            </a:extLst>
          </p:cNvPr>
          <p:cNvPicPr>
            <a:picLocks noChangeAspect="1"/>
          </p:cNvPicPr>
          <p:nvPr/>
        </p:nvPicPr>
        <p:blipFill>
          <a:blip r:embed="rId3"/>
          <a:stretch>
            <a:fillRect/>
          </a:stretch>
        </p:blipFill>
        <p:spPr>
          <a:xfrm>
            <a:off x="493554" y="2034489"/>
            <a:ext cx="5364929" cy="2789022"/>
          </a:xfrm>
          <a:prstGeom prst="rect">
            <a:avLst/>
          </a:prstGeom>
        </p:spPr>
      </p:pic>
      <p:pic>
        <p:nvPicPr>
          <p:cNvPr id="10" name="Picture 9">
            <a:extLst>
              <a:ext uri="{FF2B5EF4-FFF2-40B4-BE49-F238E27FC236}">
                <a16:creationId xmlns:a16="http://schemas.microsoft.com/office/drawing/2014/main" id="{1B01F87D-2F46-24AE-6D87-8CA414707EB6}"/>
              </a:ext>
            </a:extLst>
          </p:cNvPr>
          <p:cNvPicPr>
            <a:picLocks noChangeAspect="1"/>
          </p:cNvPicPr>
          <p:nvPr/>
        </p:nvPicPr>
        <p:blipFill>
          <a:blip r:embed="rId4"/>
          <a:stretch>
            <a:fillRect/>
          </a:stretch>
        </p:blipFill>
        <p:spPr>
          <a:xfrm>
            <a:off x="6096000" y="471433"/>
            <a:ext cx="6096001" cy="5145975"/>
          </a:xfrm>
          <a:prstGeom prst="rect">
            <a:avLst/>
          </a:prstGeom>
        </p:spPr>
      </p:pic>
    </p:spTree>
    <p:extLst>
      <p:ext uri="{BB962C8B-B14F-4D97-AF65-F5344CB8AC3E}">
        <p14:creationId xmlns:p14="http://schemas.microsoft.com/office/powerpoint/2010/main" val="36070905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286A627A-60E6-059B-8866-7991451B666E}"/>
              </a:ext>
            </a:extLst>
          </p:cNvPr>
          <p:cNvSpPr/>
          <p:nvPr/>
        </p:nvSpPr>
        <p:spPr>
          <a:xfrm>
            <a:off x="6527260" y="1212249"/>
            <a:ext cx="5478355" cy="4933352"/>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EB6A90AE-6FBE-40D6-89E9-0360E3161A25}"/>
              </a:ext>
            </a:extLst>
          </p:cNvPr>
          <p:cNvSpPr/>
          <p:nvPr/>
        </p:nvSpPr>
        <p:spPr>
          <a:xfrm>
            <a:off x="360947" y="1212249"/>
            <a:ext cx="5900678" cy="4955088"/>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E9BC2F58-8F55-B41A-93CD-4F8FB811E73C}"/>
              </a:ext>
            </a:extLst>
          </p:cNvPr>
          <p:cNvSpPr/>
          <p:nvPr/>
        </p:nvSpPr>
        <p:spPr>
          <a:xfrm>
            <a:off x="360946" y="178686"/>
            <a:ext cx="11679979" cy="876714"/>
          </a:xfrm>
          <a:prstGeom prst="rect">
            <a:avLst/>
          </a:prstGeom>
          <a:solidFill>
            <a:srgbClr val="DEEBE4">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ontent Placeholder 1">
            <a:extLst>
              <a:ext uri="{FF2B5EF4-FFF2-40B4-BE49-F238E27FC236}">
                <a16:creationId xmlns:a16="http://schemas.microsoft.com/office/drawing/2014/main" id="{0BAB06DD-289D-EF59-788C-EB50AC98F0C6}"/>
              </a:ext>
            </a:extLst>
          </p:cNvPr>
          <p:cNvSpPr>
            <a:spLocks noGrp="1"/>
          </p:cNvSpPr>
          <p:nvPr>
            <p:ph sz="quarter" idx="14"/>
          </p:nvPr>
        </p:nvSpPr>
        <p:spPr>
          <a:xfrm>
            <a:off x="583072" y="1466849"/>
            <a:ext cx="5370256" cy="4424153"/>
          </a:xfrm>
        </p:spPr>
        <p:txBody>
          <a:bodyPr/>
          <a:lstStyle/>
          <a:p>
            <a:pPr marL="342900" indent="-342900">
              <a:buFont typeface="Arial" panose="020B0604020202020204" pitchFamily="34" charset="0"/>
              <a:buChar char="•"/>
            </a:pPr>
            <a:r>
              <a:rPr lang="nb-NO"/>
              <a:t>Globalt problem med behov for global dekning i data for svar. </a:t>
            </a:r>
          </a:p>
          <a:p>
            <a:endParaRPr lang="nb-NO" sz="300"/>
          </a:p>
          <a:p>
            <a:pPr marL="342900" indent="-342900">
              <a:buFont typeface="Arial" panose="020B0604020202020204" pitchFamily="34" charset="0"/>
              <a:buChar char="•"/>
            </a:pPr>
            <a:r>
              <a:rPr lang="nb-NO"/>
              <a:t>Økt datamengde</a:t>
            </a:r>
          </a:p>
          <a:p>
            <a:pPr marL="900113" lvl="1" indent="-342900">
              <a:buFont typeface="Arial" panose="020B0604020202020204" pitchFamily="34" charset="0"/>
              <a:buChar char="•"/>
            </a:pPr>
            <a:r>
              <a:rPr lang="nb-NO" sz="2000"/>
              <a:t>Større statistisk sikkerhet i funnene våre</a:t>
            </a:r>
          </a:p>
          <a:p>
            <a:pPr marL="900113" lvl="1" indent="-342900">
              <a:buFont typeface="Arial" panose="020B0604020202020204" pitchFamily="34" charset="0"/>
              <a:buChar char="•"/>
            </a:pPr>
            <a:r>
              <a:rPr lang="nb-NO" sz="2000"/>
              <a:t>Kan svare på nye spørsmål ved å sammenstille nye/ flere datasett</a:t>
            </a:r>
          </a:p>
          <a:p>
            <a:pPr marL="900113" lvl="1" indent="-342900">
              <a:buFont typeface="Arial" panose="020B0604020202020204" pitchFamily="34" charset="0"/>
              <a:buChar char="•"/>
            </a:pPr>
            <a:endParaRPr lang="nb-NO" sz="300"/>
          </a:p>
          <a:p>
            <a:pPr marL="342900" indent="-342900">
              <a:buFont typeface="Arial" panose="020B0604020202020204" pitchFamily="34" charset="0"/>
              <a:buChar char="•"/>
            </a:pPr>
            <a:r>
              <a:rPr lang="nb-NO"/>
              <a:t>Validering av resultater</a:t>
            </a:r>
          </a:p>
          <a:p>
            <a:pPr marL="342900" indent="-342900">
              <a:buFont typeface="Arial" panose="020B0604020202020204" pitchFamily="34" charset="0"/>
              <a:buChar char="•"/>
            </a:pPr>
            <a:endParaRPr lang="nb-NO" sz="300"/>
          </a:p>
          <a:p>
            <a:pPr marL="342900" indent="-342900">
              <a:buFont typeface="Arial" panose="020B0604020202020204" pitchFamily="34" charset="0"/>
              <a:buChar char="•"/>
            </a:pPr>
            <a:r>
              <a:rPr lang="nb-NO"/>
              <a:t>Samarbeid med nye grupper</a:t>
            </a:r>
          </a:p>
          <a:p>
            <a:pPr marL="342900" indent="-342900">
              <a:buFont typeface="Arial" panose="020B0604020202020204" pitchFamily="34" charset="0"/>
              <a:buChar char="•"/>
            </a:pPr>
            <a:endParaRPr lang="nb-NO" sz="300"/>
          </a:p>
          <a:p>
            <a:pPr marL="342900" indent="-342900">
              <a:buFont typeface="Arial" panose="020B0604020202020204" pitchFamily="34" charset="0"/>
              <a:buChar char="•"/>
            </a:pPr>
            <a:r>
              <a:rPr lang="nb-NO"/>
              <a:t>Økt åpenhet</a:t>
            </a:r>
          </a:p>
          <a:p>
            <a:pPr marL="342900" indent="-342900">
              <a:buFont typeface="Arial" panose="020B0604020202020204" pitchFamily="34" charset="0"/>
              <a:buChar char="•"/>
            </a:pPr>
            <a:endParaRPr lang="nb-NO"/>
          </a:p>
        </p:txBody>
      </p:sp>
      <p:sp>
        <p:nvSpPr>
          <p:cNvPr id="13" name="Title 1">
            <a:extLst>
              <a:ext uri="{FF2B5EF4-FFF2-40B4-BE49-F238E27FC236}">
                <a16:creationId xmlns:a16="http://schemas.microsoft.com/office/drawing/2014/main" id="{28332B62-D70B-0A2E-5B2B-0406690F9A7D}"/>
              </a:ext>
            </a:extLst>
          </p:cNvPr>
          <p:cNvSpPr>
            <a:spLocks noGrp="1"/>
          </p:cNvSpPr>
          <p:nvPr>
            <p:ph type="title"/>
          </p:nvPr>
        </p:nvSpPr>
        <p:spPr>
          <a:xfrm>
            <a:off x="583072" y="321535"/>
            <a:ext cx="11167952" cy="881695"/>
          </a:xfrm>
        </p:spPr>
        <p:txBody>
          <a:bodyPr>
            <a:normAutofit/>
          </a:bodyPr>
          <a:lstStyle/>
          <a:p>
            <a:r>
              <a:rPr lang="nb-NO" sz="2800"/>
              <a:t>Deling av data – lang tradisjon</a:t>
            </a:r>
            <a:endParaRPr lang="en-GB" sz="2800"/>
          </a:p>
        </p:txBody>
      </p:sp>
      <p:grpSp>
        <p:nvGrpSpPr>
          <p:cNvPr id="15" name="Group 14">
            <a:extLst>
              <a:ext uri="{FF2B5EF4-FFF2-40B4-BE49-F238E27FC236}">
                <a16:creationId xmlns:a16="http://schemas.microsoft.com/office/drawing/2014/main" id="{EA55F471-980F-5890-3815-4D75325A259C}"/>
              </a:ext>
            </a:extLst>
          </p:cNvPr>
          <p:cNvGrpSpPr/>
          <p:nvPr/>
        </p:nvGrpSpPr>
        <p:grpSpPr>
          <a:xfrm>
            <a:off x="6693622" y="1354669"/>
            <a:ext cx="2300964" cy="2693448"/>
            <a:chOff x="246815" y="471487"/>
            <a:chExt cx="4076700" cy="4676775"/>
          </a:xfrm>
        </p:grpSpPr>
        <p:pic>
          <p:nvPicPr>
            <p:cNvPr id="20" name="Picture 19">
              <a:extLst>
                <a:ext uri="{FF2B5EF4-FFF2-40B4-BE49-F238E27FC236}">
                  <a16:creationId xmlns:a16="http://schemas.microsoft.com/office/drawing/2014/main" id="{13224020-90A5-A41B-051F-7D1D5893AB9A}"/>
                </a:ext>
              </a:extLst>
            </p:cNvPr>
            <p:cNvPicPr>
              <a:picLocks noChangeAspect="1"/>
            </p:cNvPicPr>
            <p:nvPr/>
          </p:nvPicPr>
          <p:blipFill>
            <a:blip r:embed="rId3"/>
            <a:stretch>
              <a:fillRect/>
            </a:stretch>
          </p:blipFill>
          <p:spPr>
            <a:xfrm>
              <a:off x="246815" y="471487"/>
              <a:ext cx="1800225" cy="419100"/>
            </a:xfrm>
            <a:prstGeom prst="rect">
              <a:avLst/>
            </a:prstGeom>
          </p:spPr>
        </p:pic>
        <p:pic>
          <p:nvPicPr>
            <p:cNvPr id="21" name="Picture 20">
              <a:extLst>
                <a:ext uri="{FF2B5EF4-FFF2-40B4-BE49-F238E27FC236}">
                  <a16:creationId xmlns:a16="http://schemas.microsoft.com/office/drawing/2014/main" id="{9C44490E-1C72-5DC8-9E9E-1725650CF500}"/>
                </a:ext>
              </a:extLst>
            </p:cNvPr>
            <p:cNvPicPr>
              <a:picLocks noChangeAspect="1"/>
            </p:cNvPicPr>
            <p:nvPr/>
          </p:nvPicPr>
          <p:blipFill>
            <a:blip r:embed="rId4"/>
            <a:stretch>
              <a:fillRect/>
            </a:stretch>
          </p:blipFill>
          <p:spPr>
            <a:xfrm>
              <a:off x="246815" y="890587"/>
              <a:ext cx="4076700" cy="4257675"/>
            </a:xfrm>
            <a:prstGeom prst="rect">
              <a:avLst/>
            </a:prstGeom>
          </p:spPr>
        </p:pic>
      </p:grpSp>
      <p:grpSp>
        <p:nvGrpSpPr>
          <p:cNvPr id="22" name="Group 21">
            <a:extLst>
              <a:ext uri="{FF2B5EF4-FFF2-40B4-BE49-F238E27FC236}">
                <a16:creationId xmlns:a16="http://schemas.microsoft.com/office/drawing/2014/main" id="{0E957586-584F-80F6-45DA-B6DF79A9DFCE}"/>
              </a:ext>
            </a:extLst>
          </p:cNvPr>
          <p:cNvGrpSpPr/>
          <p:nvPr/>
        </p:nvGrpSpPr>
        <p:grpSpPr>
          <a:xfrm>
            <a:off x="6695118" y="4192078"/>
            <a:ext cx="4971159" cy="1792318"/>
            <a:chOff x="5352241" y="-64779"/>
            <a:chExt cx="6819900" cy="2615784"/>
          </a:xfrm>
        </p:grpSpPr>
        <p:pic>
          <p:nvPicPr>
            <p:cNvPr id="23" name="Picture 22">
              <a:extLst>
                <a:ext uri="{FF2B5EF4-FFF2-40B4-BE49-F238E27FC236}">
                  <a16:creationId xmlns:a16="http://schemas.microsoft.com/office/drawing/2014/main" id="{965CF667-1570-D0C4-A249-A286A6D86FB4}"/>
                </a:ext>
              </a:extLst>
            </p:cNvPr>
            <p:cNvPicPr>
              <a:picLocks noChangeAspect="1"/>
            </p:cNvPicPr>
            <p:nvPr/>
          </p:nvPicPr>
          <p:blipFill rotWithShape="1">
            <a:blip r:embed="rId5"/>
            <a:srcRect b="35128"/>
            <a:stretch/>
          </p:blipFill>
          <p:spPr>
            <a:xfrm>
              <a:off x="5352241" y="654051"/>
              <a:ext cx="6819900" cy="1896954"/>
            </a:xfrm>
            <a:prstGeom prst="rect">
              <a:avLst/>
            </a:prstGeom>
          </p:spPr>
        </p:pic>
        <p:pic>
          <p:nvPicPr>
            <p:cNvPr id="24" name="Picture 23">
              <a:extLst>
                <a:ext uri="{FF2B5EF4-FFF2-40B4-BE49-F238E27FC236}">
                  <a16:creationId xmlns:a16="http://schemas.microsoft.com/office/drawing/2014/main" id="{35EED340-8C19-73AA-49C6-E0868BFDDC69}"/>
                </a:ext>
              </a:extLst>
            </p:cNvPr>
            <p:cNvPicPr>
              <a:picLocks noChangeAspect="1"/>
            </p:cNvPicPr>
            <p:nvPr/>
          </p:nvPicPr>
          <p:blipFill rotWithShape="1">
            <a:blip r:embed="rId6"/>
            <a:srcRect b="26261"/>
            <a:stretch/>
          </p:blipFill>
          <p:spPr>
            <a:xfrm>
              <a:off x="5352241" y="-64779"/>
              <a:ext cx="2505075" cy="737478"/>
            </a:xfrm>
            <a:prstGeom prst="rect">
              <a:avLst/>
            </a:prstGeom>
          </p:spPr>
        </p:pic>
      </p:grpSp>
      <p:grpSp>
        <p:nvGrpSpPr>
          <p:cNvPr id="28" name="Group 27">
            <a:extLst>
              <a:ext uri="{FF2B5EF4-FFF2-40B4-BE49-F238E27FC236}">
                <a16:creationId xmlns:a16="http://schemas.microsoft.com/office/drawing/2014/main" id="{88D40371-D11B-0DC5-3EC8-F9AFA2DD2570}"/>
              </a:ext>
            </a:extLst>
          </p:cNvPr>
          <p:cNvGrpSpPr/>
          <p:nvPr/>
        </p:nvGrpSpPr>
        <p:grpSpPr>
          <a:xfrm>
            <a:off x="9423965" y="1336975"/>
            <a:ext cx="2501621" cy="3134656"/>
            <a:chOff x="8884601" y="1311125"/>
            <a:chExt cx="2501621" cy="3134656"/>
          </a:xfrm>
        </p:grpSpPr>
        <p:sp>
          <p:nvSpPr>
            <p:cNvPr id="26" name="Rectangle 25">
              <a:extLst>
                <a:ext uri="{FF2B5EF4-FFF2-40B4-BE49-F238E27FC236}">
                  <a16:creationId xmlns:a16="http://schemas.microsoft.com/office/drawing/2014/main" id="{1F95B708-EC3B-7B0B-9457-235420BA43E9}"/>
                </a:ext>
              </a:extLst>
            </p:cNvPr>
            <p:cNvSpPr/>
            <p:nvPr/>
          </p:nvSpPr>
          <p:spPr>
            <a:xfrm>
              <a:off x="8884601" y="1311125"/>
              <a:ext cx="2501621" cy="31346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54CB905A-D88F-CC66-2259-37904C8E51EB}"/>
                </a:ext>
              </a:extLst>
            </p:cNvPr>
            <p:cNvPicPr>
              <a:picLocks noChangeAspect="1"/>
            </p:cNvPicPr>
            <p:nvPr/>
          </p:nvPicPr>
          <p:blipFill rotWithShape="1">
            <a:blip r:embed="rId7"/>
            <a:srcRect r="57270" b="45964"/>
            <a:stretch/>
          </p:blipFill>
          <p:spPr>
            <a:xfrm>
              <a:off x="10326807" y="1417346"/>
              <a:ext cx="1059415" cy="997177"/>
            </a:xfrm>
            <a:prstGeom prst="rect">
              <a:avLst/>
            </a:prstGeom>
          </p:spPr>
        </p:pic>
        <p:pic>
          <p:nvPicPr>
            <p:cNvPr id="1026" name="Picture 2" descr="Amazing Earth: Satellite Images from 2021 | NASA">
              <a:extLst>
                <a:ext uri="{FF2B5EF4-FFF2-40B4-BE49-F238E27FC236}">
                  <a16:creationId xmlns:a16="http://schemas.microsoft.com/office/drawing/2014/main" id="{582AF63B-EF4A-C38C-9BC1-6083158BFA1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84602" y="2425954"/>
              <a:ext cx="2389756" cy="179231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970731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DB9051-1C8D-48BF-A3EC-79041AA3AC6D}"/>
              </a:ext>
            </a:extLst>
          </p:cNvPr>
          <p:cNvPicPr>
            <a:picLocks noChangeAspect="1"/>
          </p:cNvPicPr>
          <p:nvPr/>
        </p:nvPicPr>
        <p:blipFill>
          <a:blip r:embed="rId2"/>
          <a:stretch>
            <a:fillRect/>
          </a:stretch>
        </p:blipFill>
        <p:spPr>
          <a:xfrm>
            <a:off x="333372" y="86518"/>
            <a:ext cx="5808615" cy="1674392"/>
          </a:xfrm>
          <a:prstGeom prst="rect">
            <a:avLst/>
          </a:prstGeom>
        </p:spPr>
      </p:pic>
      <p:pic>
        <p:nvPicPr>
          <p:cNvPr id="1026" name="Picture 2" descr="Figure 4">
            <a:extLst>
              <a:ext uri="{FF2B5EF4-FFF2-40B4-BE49-F238E27FC236}">
                <a16:creationId xmlns:a16="http://schemas.microsoft.com/office/drawing/2014/main" id="{D9E99EEA-EFAD-47B2-98AB-99E828B065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2699"/>
          <a:stretch/>
        </p:blipFill>
        <p:spPr bwMode="auto">
          <a:xfrm>
            <a:off x="333372" y="1992086"/>
            <a:ext cx="5808616" cy="229584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4E314427-F302-4604-A00E-C3EFBF01058E}"/>
              </a:ext>
            </a:extLst>
          </p:cNvPr>
          <p:cNvGrpSpPr/>
          <p:nvPr/>
        </p:nvGrpSpPr>
        <p:grpSpPr>
          <a:xfrm>
            <a:off x="6348975" y="86518"/>
            <a:ext cx="5509653" cy="6706166"/>
            <a:chOff x="6455228" y="151834"/>
            <a:chExt cx="5509653" cy="6706166"/>
          </a:xfrm>
        </p:grpSpPr>
        <p:sp>
          <p:nvSpPr>
            <p:cNvPr id="12" name="Rectangle 11">
              <a:extLst>
                <a:ext uri="{FF2B5EF4-FFF2-40B4-BE49-F238E27FC236}">
                  <a16:creationId xmlns:a16="http://schemas.microsoft.com/office/drawing/2014/main" id="{4375A3E4-4BC0-480F-98FA-4FED2A4941FA}"/>
                </a:ext>
              </a:extLst>
            </p:cNvPr>
            <p:cNvSpPr/>
            <p:nvPr/>
          </p:nvSpPr>
          <p:spPr>
            <a:xfrm>
              <a:off x="6455228" y="151834"/>
              <a:ext cx="5509653" cy="67061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BDDC856D-B648-45AE-A1E3-1C00540DAD41}"/>
                </a:ext>
              </a:extLst>
            </p:cNvPr>
            <p:cNvPicPr>
              <a:picLocks noChangeAspect="1"/>
            </p:cNvPicPr>
            <p:nvPr/>
          </p:nvPicPr>
          <p:blipFill>
            <a:blip r:embed="rId4"/>
            <a:stretch>
              <a:fillRect/>
            </a:stretch>
          </p:blipFill>
          <p:spPr>
            <a:xfrm>
              <a:off x="6455228" y="151834"/>
              <a:ext cx="5509653" cy="6039026"/>
            </a:xfrm>
            <a:prstGeom prst="rect">
              <a:avLst/>
            </a:prstGeom>
          </p:spPr>
        </p:pic>
        <p:pic>
          <p:nvPicPr>
            <p:cNvPr id="9" name="Picture 8">
              <a:extLst>
                <a:ext uri="{FF2B5EF4-FFF2-40B4-BE49-F238E27FC236}">
                  <a16:creationId xmlns:a16="http://schemas.microsoft.com/office/drawing/2014/main" id="{A23C8207-B8EF-4C33-8241-62CC9331888F}"/>
                </a:ext>
              </a:extLst>
            </p:cNvPr>
            <p:cNvPicPr>
              <a:picLocks noChangeAspect="1"/>
            </p:cNvPicPr>
            <p:nvPr/>
          </p:nvPicPr>
          <p:blipFill>
            <a:blip r:embed="rId5"/>
            <a:stretch>
              <a:fillRect/>
            </a:stretch>
          </p:blipFill>
          <p:spPr>
            <a:xfrm>
              <a:off x="7441468" y="6226628"/>
              <a:ext cx="3609975" cy="609600"/>
            </a:xfrm>
            <a:prstGeom prst="rect">
              <a:avLst/>
            </a:prstGeom>
          </p:spPr>
        </p:pic>
      </p:grpSp>
      <p:pic>
        <p:nvPicPr>
          <p:cNvPr id="11" name="Picture 10">
            <a:extLst>
              <a:ext uri="{FF2B5EF4-FFF2-40B4-BE49-F238E27FC236}">
                <a16:creationId xmlns:a16="http://schemas.microsoft.com/office/drawing/2014/main" id="{3F409F05-46C9-4DB5-97C6-F0D84FA6346F}"/>
              </a:ext>
            </a:extLst>
          </p:cNvPr>
          <p:cNvPicPr>
            <a:picLocks noChangeAspect="1"/>
          </p:cNvPicPr>
          <p:nvPr/>
        </p:nvPicPr>
        <p:blipFill>
          <a:blip r:embed="rId6"/>
          <a:stretch>
            <a:fillRect/>
          </a:stretch>
        </p:blipFill>
        <p:spPr>
          <a:xfrm>
            <a:off x="4054511" y="4420900"/>
            <a:ext cx="2087476" cy="2360898"/>
          </a:xfrm>
          <a:prstGeom prst="rect">
            <a:avLst/>
          </a:prstGeom>
        </p:spPr>
      </p:pic>
    </p:spTree>
    <p:extLst>
      <p:ext uri="{BB962C8B-B14F-4D97-AF65-F5344CB8AC3E}">
        <p14:creationId xmlns:p14="http://schemas.microsoft.com/office/powerpoint/2010/main" val="1397479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9CB0E97-3A1B-4A3B-92D4-942F1A7CF9B0}"/>
              </a:ext>
            </a:extLst>
          </p:cNvPr>
          <p:cNvSpPr/>
          <p:nvPr/>
        </p:nvSpPr>
        <p:spPr>
          <a:xfrm>
            <a:off x="360946" y="1228466"/>
            <a:ext cx="11587090" cy="5153221"/>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3E0E01AE-325B-4E2B-B5B0-93672DB46D12}"/>
              </a:ext>
            </a:extLst>
          </p:cNvPr>
          <p:cNvGrpSpPr/>
          <p:nvPr/>
        </p:nvGrpSpPr>
        <p:grpSpPr>
          <a:xfrm>
            <a:off x="5049633" y="1265955"/>
            <a:ext cx="6781421" cy="5055403"/>
            <a:chOff x="2654905" y="1307690"/>
            <a:chExt cx="6781421" cy="5055403"/>
          </a:xfrm>
        </p:grpSpPr>
        <p:sp>
          <p:nvSpPr>
            <p:cNvPr id="9" name="Rectangle 8">
              <a:extLst>
                <a:ext uri="{FF2B5EF4-FFF2-40B4-BE49-F238E27FC236}">
                  <a16:creationId xmlns:a16="http://schemas.microsoft.com/office/drawing/2014/main" id="{2CB38279-64A0-42CD-A352-4E1B91F63BF4}"/>
                </a:ext>
              </a:extLst>
            </p:cNvPr>
            <p:cNvSpPr/>
            <p:nvPr/>
          </p:nvSpPr>
          <p:spPr>
            <a:xfrm>
              <a:off x="2654905" y="1307690"/>
              <a:ext cx="6781421" cy="5055403"/>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
              <a:extLst>
                <a:ext uri="{FF2B5EF4-FFF2-40B4-BE49-F238E27FC236}">
                  <a16:creationId xmlns:a16="http://schemas.microsoft.com/office/drawing/2014/main" id="{5DCD3C96-0242-4115-A1D1-CAB4C1A488D0}"/>
                </a:ext>
              </a:extLst>
            </p:cNvPr>
            <p:cNvGrpSpPr/>
            <p:nvPr/>
          </p:nvGrpSpPr>
          <p:grpSpPr>
            <a:xfrm>
              <a:off x="2755674" y="1406715"/>
              <a:ext cx="6453255" cy="4835589"/>
              <a:chOff x="2755674" y="1406715"/>
              <a:chExt cx="6453255" cy="4835589"/>
            </a:xfrm>
          </p:grpSpPr>
          <p:pic>
            <p:nvPicPr>
              <p:cNvPr id="2052" name="Picture 4" descr="CMIP6">
                <a:extLst>
                  <a:ext uri="{FF2B5EF4-FFF2-40B4-BE49-F238E27FC236}">
                    <a16:creationId xmlns:a16="http://schemas.microsoft.com/office/drawing/2014/main" id="{489D8B3F-9B37-49B6-AECC-F27EF63EBC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444" r="49989" b="52460"/>
              <a:stretch/>
            </p:blipFill>
            <p:spPr bwMode="auto">
              <a:xfrm>
                <a:off x="2755674" y="1418907"/>
                <a:ext cx="3145392" cy="402018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MIP6">
                <a:extLst>
                  <a:ext uri="{FF2B5EF4-FFF2-40B4-BE49-F238E27FC236}">
                    <a16:creationId xmlns:a16="http://schemas.microsoft.com/office/drawing/2014/main" id="{B011D5B8-4958-4F03-B63D-2F417C67A4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444" t="47267" r="49989"/>
              <a:stretch/>
            </p:blipFill>
            <p:spPr bwMode="auto">
              <a:xfrm>
                <a:off x="5998464" y="1690688"/>
                <a:ext cx="3210465" cy="45516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MIP6">
                <a:extLst>
                  <a:ext uri="{FF2B5EF4-FFF2-40B4-BE49-F238E27FC236}">
                    <a16:creationId xmlns:a16="http://schemas.microsoft.com/office/drawing/2014/main" id="{0C6ECC59-32E6-4C79-9341-8547F5D8DC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444" r="49989" b="95595"/>
              <a:stretch/>
            </p:blipFill>
            <p:spPr bwMode="auto">
              <a:xfrm>
                <a:off x="6035040" y="1406715"/>
                <a:ext cx="3145392" cy="372587"/>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2050" name="Picture 2" descr="CMIP – Coupled Model Intercomparison Project – iamconsortium">
            <a:extLst>
              <a:ext uri="{FF2B5EF4-FFF2-40B4-BE49-F238E27FC236}">
                <a16:creationId xmlns:a16="http://schemas.microsoft.com/office/drawing/2014/main" id="{BE57B9C4-BF39-44EA-AFDD-4C7F17B5809A}"/>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126892" y="5735481"/>
            <a:ext cx="964186" cy="58587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9514464-3E50-4738-8C7B-8E8240C54BCC}"/>
              </a:ext>
            </a:extLst>
          </p:cNvPr>
          <p:cNvSpPr txBox="1"/>
          <p:nvPr/>
        </p:nvSpPr>
        <p:spPr>
          <a:xfrm>
            <a:off x="3517900" y="6442359"/>
            <a:ext cx="8674100" cy="400110"/>
          </a:xfrm>
          <a:prstGeom prst="rect">
            <a:avLst/>
          </a:prstGeom>
          <a:noFill/>
        </p:spPr>
        <p:txBody>
          <a:bodyPr wrap="square" rtlCol="0">
            <a:spAutoFit/>
          </a:bodyPr>
          <a:lstStyle/>
          <a:p>
            <a:pPr algn="r"/>
            <a:r>
              <a:rPr lang="en-GB" sz="1000" b="0" i="0">
                <a:solidFill>
                  <a:schemeClr val="bg1">
                    <a:lumMod val="50000"/>
                  </a:schemeClr>
                </a:solidFill>
                <a:effectLst/>
              </a:rPr>
              <a:t>Mahony, C.R., T. Wang, A. Hamann, and A.J. Cannon. 2021. A CMIP6 ensemble for downscaled monthly climate </a:t>
            </a:r>
            <a:r>
              <a:rPr lang="en-GB" sz="1000" b="0" i="0" err="1">
                <a:solidFill>
                  <a:schemeClr val="bg1">
                    <a:lumMod val="50000"/>
                  </a:schemeClr>
                </a:solidFill>
                <a:effectLst/>
              </a:rPr>
              <a:t>normals</a:t>
            </a:r>
            <a:r>
              <a:rPr lang="en-GB" sz="1000" b="0" i="0">
                <a:solidFill>
                  <a:schemeClr val="bg1">
                    <a:lumMod val="50000"/>
                  </a:schemeClr>
                </a:solidFill>
                <a:effectLst/>
              </a:rPr>
              <a:t> over North America. </a:t>
            </a:r>
            <a:r>
              <a:rPr lang="en-GB" sz="1000" b="0" i="0" err="1">
                <a:solidFill>
                  <a:schemeClr val="bg1">
                    <a:lumMod val="50000"/>
                  </a:schemeClr>
                </a:solidFill>
                <a:effectLst/>
              </a:rPr>
              <a:t>EarthArXiv</a:t>
            </a:r>
            <a:r>
              <a:rPr lang="en-GB" sz="1000" b="0" i="0">
                <a:solidFill>
                  <a:schemeClr val="bg1">
                    <a:lumMod val="50000"/>
                  </a:schemeClr>
                </a:solidFill>
                <a:effectLst/>
              </a:rPr>
              <a:t>. </a:t>
            </a:r>
            <a:r>
              <a:rPr lang="en-GB" sz="1000" b="0" i="0" u="none" strike="noStrike">
                <a:solidFill>
                  <a:schemeClr val="bg1">
                    <a:lumMod val="50000"/>
                  </a:schemeClr>
                </a:solidFill>
                <a:effectLst/>
                <a:hlinkClick r:id="rId5">
                  <a:extLst>
                    <a:ext uri="{A12FA001-AC4F-418D-AE19-62706E023703}">
                      <ahyp:hlinkClr xmlns:ahyp="http://schemas.microsoft.com/office/drawing/2018/hyperlinkcolor" val="tx"/>
                    </a:ext>
                  </a:extLst>
                </a:hlinkClick>
              </a:rPr>
              <a:t>https://doi.org/10.31223/X5CK6Z</a:t>
            </a:r>
            <a:endParaRPr lang="en-GB" sz="1000">
              <a:solidFill>
                <a:schemeClr val="bg1">
                  <a:lumMod val="50000"/>
                </a:schemeClr>
              </a:solidFill>
            </a:endParaRPr>
          </a:p>
        </p:txBody>
      </p:sp>
      <p:sp>
        <p:nvSpPr>
          <p:cNvPr id="14" name="TextBox 13">
            <a:extLst>
              <a:ext uri="{FF2B5EF4-FFF2-40B4-BE49-F238E27FC236}">
                <a16:creationId xmlns:a16="http://schemas.microsoft.com/office/drawing/2014/main" id="{1788E696-E7BF-4F56-95D2-0322A69AAC21}"/>
              </a:ext>
            </a:extLst>
          </p:cNvPr>
          <p:cNvSpPr txBox="1"/>
          <p:nvPr/>
        </p:nvSpPr>
        <p:spPr>
          <a:xfrm>
            <a:off x="415944" y="1551273"/>
            <a:ext cx="4600484" cy="5509200"/>
          </a:xfrm>
          <a:prstGeom prst="rect">
            <a:avLst/>
          </a:prstGeom>
          <a:noFill/>
        </p:spPr>
        <p:txBody>
          <a:bodyPr wrap="square" rtlCol="0">
            <a:spAutoFit/>
          </a:bodyPr>
          <a:lstStyle/>
          <a:p>
            <a:r>
              <a:rPr lang="nb-NO" sz="2000" b="1"/>
              <a:t>MIP: Model </a:t>
            </a:r>
            <a:r>
              <a:rPr lang="nb-NO" sz="2000" b="1" err="1"/>
              <a:t>Intercomparison</a:t>
            </a:r>
            <a:r>
              <a:rPr lang="nb-NO" sz="2000" b="1"/>
              <a:t> Projects </a:t>
            </a:r>
          </a:p>
          <a:p>
            <a:pPr marL="342900" indent="-342900">
              <a:buFont typeface="Arial" panose="020B0604020202020204" pitchFamily="34" charset="0"/>
              <a:buChar char="•"/>
            </a:pPr>
            <a:r>
              <a:rPr lang="nb-NO" sz="2000"/>
              <a:t>Store samarbeid hvor modell-sentere verden over gjør de samme beregningene </a:t>
            </a:r>
          </a:p>
          <a:p>
            <a:pPr marL="342900" indent="-342900">
              <a:buFont typeface="Arial" panose="020B0604020202020204" pitchFamily="34" charset="0"/>
              <a:buChar char="•"/>
            </a:pPr>
            <a:r>
              <a:rPr lang="nb-NO" sz="2000"/>
              <a:t>Faglig fremskritt</a:t>
            </a:r>
          </a:p>
          <a:p>
            <a:pPr marL="342900" indent="-342900">
              <a:buFont typeface="Arial" panose="020B0604020202020204" pitchFamily="34" charset="0"/>
              <a:buChar char="•"/>
            </a:pPr>
            <a:r>
              <a:rPr lang="nb-NO" sz="2000"/>
              <a:t>Forståelse og forbedring av modeller.</a:t>
            </a:r>
          </a:p>
          <a:p>
            <a:endParaRPr lang="nb-NO" sz="2000"/>
          </a:p>
          <a:p>
            <a:r>
              <a:rPr lang="nb-NO" sz="2000" b="1" err="1"/>
              <a:t>Community</a:t>
            </a:r>
            <a:r>
              <a:rPr lang="nb-NO" sz="2000" b="1"/>
              <a:t> </a:t>
            </a:r>
            <a:r>
              <a:rPr lang="nb-NO" sz="2000" b="1" err="1"/>
              <a:t>models</a:t>
            </a:r>
            <a:endParaRPr lang="nb-NO" sz="2000" b="1"/>
          </a:p>
          <a:p>
            <a:pPr marL="342900" indent="-342900">
              <a:buFont typeface="Arial" panose="020B0604020202020204" pitchFamily="34" charset="0"/>
              <a:buChar char="•"/>
            </a:pPr>
            <a:r>
              <a:rPr lang="nb-NO" sz="2000"/>
              <a:t>Modeller der sentre verden over bidrar til utvikling. </a:t>
            </a:r>
          </a:p>
          <a:p>
            <a:pPr marL="342900" indent="-342900">
              <a:buFont typeface="Arial" panose="020B0604020202020204" pitchFamily="34" charset="0"/>
              <a:buChar char="•"/>
            </a:pPr>
            <a:r>
              <a:rPr lang="nb-NO" sz="2000"/>
              <a:t>Åpenhet i utviklingen</a:t>
            </a:r>
          </a:p>
          <a:p>
            <a:pPr marL="342900" indent="-342900">
              <a:buFont typeface="Arial" panose="020B0604020202020204" pitchFamily="34" charset="0"/>
              <a:buChar char="•"/>
            </a:pPr>
            <a:r>
              <a:rPr lang="nb-NO" sz="2000"/>
              <a:t>De beste i hvert felt utvikler sin del. </a:t>
            </a:r>
          </a:p>
          <a:p>
            <a:endParaRPr lang="nb-NO" sz="2400"/>
          </a:p>
          <a:p>
            <a:endParaRPr lang="nb-NO" sz="2400"/>
          </a:p>
          <a:p>
            <a:endParaRPr lang="en-GB" sz="2400"/>
          </a:p>
        </p:txBody>
      </p:sp>
      <p:sp>
        <p:nvSpPr>
          <p:cNvPr id="7" name="Rectangle 6">
            <a:extLst>
              <a:ext uri="{FF2B5EF4-FFF2-40B4-BE49-F238E27FC236}">
                <a16:creationId xmlns:a16="http://schemas.microsoft.com/office/drawing/2014/main" id="{257CDBB9-9937-D1AF-F0B3-FCF1A66A9EF9}"/>
              </a:ext>
            </a:extLst>
          </p:cNvPr>
          <p:cNvSpPr/>
          <p:nvPr/>
        </p:nvSpPr>
        <p:spPr>
          <a:xfrm>
            <a:off x="360946" y="178686"/>
            <a:ext cx="11587090" cy="876714"/>
          </a:xfrm>
          <a:prstGeom prst="rect">
            <a:avLst/>
          </a:prstGeom>
          <a:solidFill>
            <a:srgbClr val="DEEBE4">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a:extLst>
              <a:ext uri="{FF2B5EF4-FFF2-40B4-BE49-F238E27FC236}">
                <a16:creationId xmlns:a16="http://schemas.microsoft.com/office/drawing/2014/main" id="{17E4C49B-B892-08A8-D23E-6025B1671A27}"/>
              </a:ext>
            </a:extLst>
          </p:cNvPr>
          <p:cNvSpPr>
            <a:spLocks noGrp="1"/>
          </p:cNvSpPr>
          <p:nvPr>
            <p:ph type="title"/>
          </p:nvPr>
        </p:nvSpPr>
        <p:spPr>
          <a:xfrm>
            <a:off x="487771" y="394603"/>
            <a:ext cx="11460265" cy="1325563"/>
          </a:xfrm>
        </p:spPr>
        <p:txBody>
          <a:bodyPr>
            <a:normAutofit/>
          </a:bodyPr>
          <a:lstStyle/>
          <a:p>
            <a:r>
              <a:rPr lang="nb-NO" sz="2800"/>
              <a:t>Forståelse av resultater og forbedring av modeller </a:t>
            </a:r>
            <a:endParaRPr lang="en-GB" sz="2800"/>
          </a:p>
        </p:txBody>
      </p:sp>
    </p:spTree>
    <p:extLst>
      <p:ext uri="{BB962C8B-B14F-4D97-AF65-F5344CB8AC3E}">
        <p14:creationId xmlns:p14="http://schemas.microsoft.com/office/powerpoint/2010/main" val="37364466"/>
      </p:ext>
    </p:extLst>
  </p:cSld>
  <p:clrMapOvr>
    <a:masterClrMapping/>
  </p:clrMapOvr>
</p:sld>
</file>

<file path=ppt/theme/theme1.xml><?xml version="1.0" encoding="utf-8"?>
<a:theme xmlns:a="http://schemas.openxmlformats.org/drawingml/2006/main" name="Office Theme">
  <a:themeElements>
    <a:clrScheme name="cicero">
      <a:dk1>
        <a:sysClr val="windowText" lastClr="000000"/>
      </a:dk1>
      <a:lt1>
        <a:sysClr val="window" lastClr="FFFFFF"/>
      </a:lt1>
      <a:dk2>
        <a:srgbClr val="3250C8"/>
      </a:dk2>
      <a:lt2>
        <a:srgbClr val="E2E7F5"/>
      </a:lt2>
      <a:accent1>
        <a:srgbClr val="5573E6"/>
      </a:accent1>
      <a:accent2>
        <a:srgbClr val="7896FF"/>
      </a:accent2>
      <a:accent3>
        <a:srgbClr val="FA6E3C"/>
      </a:accent3>
      <a:accent4>
        <a:srgbClr val="FAA046"/>
      </a:accent4>
      <a:accent5>
        <a:srgbClr val="FAD250"/>
      </a:accent5>
      <a:accent6>
        <a:srgbClr val="00785F"/>
      </a:accent6>
      <a:hlink>
        <a:srgbClr val="0563C1"/>
      </a:hlink>
      <a:folHlink>
        <a:srgbClr val="954F72"/>
      </a:folHlink>
    </a:clrScheme>
    <a:fontScheme name="Custom 65">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C3C2CB4-71C8-4D5D-8A16-0892E46432F4}" vid="{40596BA6-778A-4B5B-8BB5-DD4583BB67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9">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84051F7D-6865-4833-BF67-1C6D8F075A69}">
  <we:reference id="wa104380594" version="2.0.0.0" store="en-US" storeType="OMEX"/>
  <we:alternateReferences>
    <we:reference id="WA104380594" version="2.0.0.0"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CDFC472304348438564BDB03931545D" ma:contentTypeVersion="13" ma:contentTypeDescription="Create a new document." ma:contentTypeScope="" ma:versionID="43f8507eb17fd0e671ba7168dddceaa5">
  <xsd:schema xmlns:xsd="http://www.w3.org/2001/XMLSchema" xmlns:xs="http://www.w3.org/2001/XMLSchema" xmlns:p="http://schemas.microsoft.com/office/2006/metadata/properties" xmlns:ns2="da46be80-d1ed-47b8-8627-114700d43b9d" xmlns:ns3="4884f2c9-a8c1-4444-a399-665092fa88d3" targetNamespace="http://schemas.microsoft.com/office/2006/metadata/properties" ma:root="true" ma:fieldsID="9f92296d1d39864590150c4ebe2b523f" ns2:_="" ns3:_="">
    <xsd:import namespace="da46be80-d1ed-47b8-8627-114700d43b9d"/>
    <xsd:import namespace="4884f2c9-a8c1-4444-a399-665092fa88d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46be80-d1ed-47b8-8627-114700d43b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6e7bc199-5fe5-462f-a3d8-26f806c1f49a"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884f2c9-a8c1-4444-a399-665092fa88d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c3dfa7c5-47c9-4f9b-b39d-1855cb17b3bd}" ma:internalName="TaxCatchAll" ma:showField="CatchAllData" ma:web="4884f2c9-a8c1-4444-a399-665092fa88d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4884f2c9-a8c1-4444-a399-665092fa88d3" xsi:nil="true"/>
    <lcf76f155ced4ddcb4097134ff3c332f xmlns="da46be80-d1ed-47b8-8627-114700d43b9d">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1F13689-6E35-4312-9951-B66A2B154296}">
  <ds:schemaRefs>
    <ds:schemaRef ds:uri="4884f2c9-a8c1-4444-a399-665092fa88d3"/>
    <ds:schemaRef ds:uri="da46be80-d1ed-47b8-8627-114700d43b9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048976B-A06D-4847-8D47-8113BF86F418}">
  <ds:schemaRefs>
    <ds:schemaRef ds:uri="da46be80-d1ed-47b8-8627-114700d43b9d"/>
    <ds:schemaRef ds:uri="http://purl.org/dc/dcmitype/"/>
    <ds:schemaRef ds:uri="http://purl.org/dc/elements/1.1/"/>
    <ds:schemaRef ds:uri="http://schemas.microsoft.com/office/2006/metadata/properties"/>
    <ds:schemaRef ds:uri="http://www.w3.org/XML/1998/namespace"/>
    <ds:schemaRef ds:uri="4884f2c9-a8c1-4444-a399-665092fa88d3"/>
    <ds:schemaRef ds:uri="http://schemas.microsoft.com/office/2006/documentManagement/types"/>
    <ds:schemaRef ds:uri="http://schemas.microsoft.com/office/infopath/2007/PartnerControls"/>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93C4DB52-BE31-4A1D-B821-4E0A080CB59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CICERO bokmål</Template>
  <TotalTime>0</TotalTime>
  <Words>662</Words>
  <Application>Microsoft Office PowerPoint</Application>
  <PresentationFormat>Widescreen</PresentationFormat>
  <Paragraphs>95</Paragraphs>
  <Slides>17</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Avenir Next LT Pro</vt:lpstr>
      <vt:lpstr>Arial</vt:lpstr>
      <vt:lpstr>Avenir Next LT Pro Demi</vt:lpstr>
      <vt:lpstr>Open Sans</vt:lpstr>
      <vt:lpstr>Calibri</vt:lpstr>
      <vt:lpstr>Office Theme</vt:lpstr>
      <vt:lpstr>Hvordan arbeider forskere, egentlig?</vt:lpstr>
      <vt:lpstr>PowerPoint Presentation</vt:lpstr>
      <vt:lpstr>PowerPoint Presentation</vt:lpstr>
      <vt:lpstr>Betydningen av samarbeid for (atmosfære)forskning</vt:lpstr>
      <vt:lpstr>Flere gode hoder, utfyllende kunnskap og nye innfallsvinkler </vt:lpstr>
      <vt:lpstr>PowerPoint Presentation</vt:lpstr>
      <vt:lpstr>Deling av data – lang tradisjon</vt:lpstr>
      <vt:lpstr>PowerPoint Presentation</vt:lpstr>
      <vt:lpstr>Forståelse av resultater og forbedring av modeller </vt:lpstr>
      <vt:lpstr>Global innsats for å forstå</vt:lpstr>
      <vt:lpstr>Tillit – forskningen må være vanntett og bakgrunnen åpen</vt:lpstr>
      <vt:lpstr>Takk for meg i denne omgang </vt:lpstr>
      <vt:lpstr>PowerPoint Presentation</vt:lpstr>
      <vt:lpstr>IPCC arbeidet</vt:lpstr>
      <vt:lpstr>Chapter 7 team in Toulouse</vt:lpstr>
      <vt:lpstr>PowerPoint Presentation</vt:lpstr>
      <vt:lpstr>Takk for meg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Kari Haugset Alterskjær</dc:creator>
  <cp:lastModifiedBy>Kari Haugset Alterskjær</cp:lastModifiedBy>
  <cp:revision>1</cp:revision>
  <dcterms:created xsi:type="dcterms:W3CDTF">2022-10-26T11:27:27Z</dcterms:created>
  <dcterms:modified xsi:type="dcterms:W3CDTF">2022-11-03T15:06:32Z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0x010100D982FC97A4EB864EBF6B6ADD443A67CC</vt:lpwstr>
  </property>
  <property fmtid="{D5CDD505-2E9C-101B-9397-08002B2CF9AE}" pid="3" name="MediaServiceImageTags">
    <vt:lpwstr/>
  </property>
</Properties>
</file>