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5" autoAdjust="0"/>
    <p:restoredTop sz="94714"/>
  </p:normalViewPr>
  <p:slideViewPr>
    <p:cSldViewPr snapToGrid="0" snapToObjects="1">
      <p:cViewPr varScale="1">
        <p:scale>
          <a:sx n="211" d="100"/>
          <a:sy n="211" d="100"/>
        </p:scale>
        <p:origin x="224" y="2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4BE2034-E309-344B-915E-091D073D74A6}"/>
              </a:ext>
            </a:extLst>
          </p:cNvPr>
          <p:cNvSpPr/>
          <p:nvPr userDrawn="1"/>
        </p:nvSpPr>
        <p:spPr>
          <a:xfrm>
            <a:off x="0" y="4783836"/>
            <a:ext cx="9144000" cy="359664"/>
          </a:xfrm>
          <a:prstGeom prst="rect">
            <a:avLst/>
          </a:prstGeom>
          <a:solidFill>
            <a:srgbClr val="00509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6EAE3FF-92B6-9548-AC56-995806D5CE3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73514" y="4880573"/>
            <a:ext cx="1719197" cy="16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230" y="1728986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 err="1"/>
              <a:t>Subtitle</a:t>
            </a:r>
            <a:endParaRPr lang="nb-NO" sz="2400" dirty="0"/>
          </a:p>
        </p:txBody>
      </p:sp>
      <p:pic>
        <p:nvPicPr>
          <p:cNvPr id="6" name="Bilde 5" descr="tekst_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944" y="217094"/>
            <a:ext cx="238448" cy="414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Kristian Wågø</cp:lastModifiedBy>
  <cp:revision>106</cp:revision>
  <dcterms:created xsi:type="dcterms:W3CDTF">2013-06-10T16:56:09Z</dcterms:created>
  <dcterms:modified xsi:type="dcterms:W3CDTF">2018-06-04T12:38:58Z</dcterms:modified>
</cp:coreProperties>
</file>