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</p:sldMasterIdLst>
  <p:notesMasterIdLst>
    <p:notesMasterId r:id="rId8"/>
  </p:notesMasterIdLst>
  <p:sldIdLst>
    <p:sldId id="260" r:id="rId2"/>
    <p:sldId id="267" r:id="rId3"/>
    <p:sldId id="258" r:id="rId4"/>
    <p:sldId id="268" r:id="rId5"/>
    <p:sldId id="261" r:id="rId6"/>
    <p:sldId id="265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sfarg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A8FF94-8933-3C41-927E-4D6AB934B6D6}" type="datetimeFigureOut">
              <a:rPr lang="nb-NO" smtClean="0"/>
              <a:t>06.09.2016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504E90-C1B0-C540-A89D-381529549C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9405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04E90-C1B0-C540-A89D-381529549C32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9137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04E90-C1B0-C540-A89D-381529549C32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9137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04E90-C1B0-C540-A89D-381529549C32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9137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ED3E41-E2DE-48B7-AD25-2C05D8372D60}" type="datetime4">
              <a:rPr lang="en-US" smtClean="0"/>
              <a:pPr/>
              <a:t>September 6,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02C6-8B37-41F0-B3E4-774551D1C22F}" type="datetime4">
              <a:rPr lang="en-US" smtClean="0"/>
              <a:pPr/>
              <a:t>September 6,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8F78D1B-BB73-41B2-8202-C6678B761557}" type="datetime4">
              <a:rPr lang="en-US" smtClean="0"/>
              <a:pPr/>
              <a:t>September 6,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11E46-B9AD-4605-BA48-F4BA770367EA}" type="datetime4">
              <a:rPr lang="en-US" smtClean="0"/>
              <a:pPr/>
              <a:t>September 6,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4492-1D66-40E5-BF5F-8AE5B76A3760}" type="datetime4">
              <a:rPr lang="en-US" smtClean="0"/>
              <a:pPr/>
              <a:t>September 6,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120655-FBEF-4656-A8A9-E7D9EB4F4DEC}" type="datetime4">
              <a:rPr lang="en-US" smtClean="0"/>
              <a:pPr/>
              <a:t>September 6,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2BA2-D035-44CD-B6C5-345CD46C68A9}" type="datetime4">
              <a:rPr lang="en-US" smtClean="0"/>
              <a:pPr/>
              <a:t>September 6,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2544D9-E8EB-4DFC-9BAC-8FC5CFB1A919}" type="datetime4">
              <a:rPr lang="en-US" smtClean="0"/>
              <a:pPr/>
              <a:t>September 6, 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Dra bildet til plassholderen eller klikk ikonet for å legge til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F894904-8048-429B-BF77-F17DA8F8287B}" type="datetime4">
              <a:rPr lang="en-US" smtClean="0"/>
              <a:pPr/>
              <a:t>September 6,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6441D7B3-F7C5-4013-AC5D-399DD8DB11FA}" type="datetime4">
              <a:rPr lang="en-US" smtClean="0"/>
              <a:pPr/>
              <a:t>September 6,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hf sldNum="0" hdr="0" ftr="0" dt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dirty="0" smtClean="0"/>
              <a:t>Exchange </a:t>
            </a:r>
            <a:r>
              <a:rPr lang="nb-NO" dirty="0" err="1" smtClean="0"/>
              <a:t>year</a:t>
            </a:r>
            <a:r>
              <a:rPr lang="nb-NO" dirty="0" smtClean="0"/>
              <a:t> at Tokyo </a:t>
            </a:r>
            <a:r>
              <a:rPr lang="nb-NO" dirty="0" err="1" smtClean="0"/>
              <a:t>University</a:t>
            </a:r>
            <a:r>
              <a:rPr lang="nb-NO" dirty="0" smtClean="0"/>
              <a:t> 15/16</a:t>
            </a:r>
            <a:endParaRPr lang="nb-NO" dirty="0"/>
          </a:p>
        </p:txBody>
      </p:sp>
      <p:pic>
        <p:nvPicPr>
          <p:cNvPr id="11" name="Plassholder for innhold 10" descr="11903708_684713531659181_8987018015381931028_n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2" r="17982"/>
          <a:stretch>
            <a:fillRect/>
          </a:stretch>
        </p:blipFill>
        <p:spPr>
          <a:xfrm>
            <a:off x="3625271" y="1738524"/>
            <a:ext cx="4560455" cy="4746796"/>
          </a:xfrm>
        </p:spPr>
      </p:pic>
      <p:sp>
        <p:nvSpPr>
          <p:cNvPr id="5" name="Plassholder for tekst 4"/>
          <p:cNvSpPr>
            <a:spLocks noGrp="1"/>
          </p:cNvSpPr>
          <p:nvPr>
            <p:ph type="body" sz="half" idx="2"/>
          </p:nvPr>
        </p:nvSpPr>
        <p:spPr>
          <a:xfrm>
            <a:off x="276225" y="1974274"/>
            <a:ext cx="3141230" cy="4075544"/>
          </a:xfrm>
        </p:spPr>
        <p:txBody>
          <a:bodyPr>
            <a:normAutofit fontScale="92500" lnSpcReduction="10000"/>
          </a:bodyPr>
          <a:lstStyle/>
          <a:p>
            <a:r>
              <a:rPr lang="nb-NO" dirty="0" err="1" smtClean="0"/>
              <a:t>Dara</a:t>
            </a:r>
            <a:r>
              <a:rPr lang="nb-NO" dirty="0" smtClean="0"/>
              <a:t> Goldar</a:t>
            </a:r>
          </a:p>
          <a:p>
            <a:endParaRPr lang="nb-NO" dirty="0"/>
          </a:p>
          <a:p>
            <a:r>
              <a:rPr lang="nb-NO" dirty="0" err="1" smtClean="0"/>
              <a:t>Physics</a:t>
            </a:r>
            <a:r>
              <a:rPr lang="nb-NO" dirty="0" smtClean="0"/>
              <a:t> and </a:t>
            </a:r>
            <a:r>
              <a:rPr lang="nb-NO" dirty="0" err="1"/>
              <a:t>m</a:t>
            </a:r>
            <a:r>
              <a:rPr lang="nb-NO" dirty="0" err="1" smtClean="0"/>
              <a:t>athematics</a:t>
            </a:r>
            <a:endParaRPr lang="nb-NO" dirty="0" smtClean="0"/>
          </a:p>
          <a:p>
            <a:endParaRPr lang="nb-NO" dirty="0"/>
          </a:p>
          <a:p>
            <a:r>
              <a:rPr lang="nb-NO" dirty="0" err="1" smtClean="0"/>
              <a:t>Graduate</a:t>
            </a:r>
            <a:r>
              <a:rPr lang="nb-NO" dirty="0" smtClean="0"/>
              <a:t> </a:t>
            </a:r>
            <a:r>
              <a:rPr lang="nb-NO" dirty="0"/>
              <a:t>S</a:t>
            </a:r>
            <a:r>
              <a:rPr lang="nb-NO" dirty="0" smtClean="0"/>
              <a:t>chool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Science</a:t>
            </a:r>
            <a:r>
              <a:rPr lang="nb-NO" dirty="0" smtClean="0"/>
              <a:t>, Department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Physics</a:t>
            </a:r>
            <a:endParaRPr lang="nb-NO" dirty="0"/>
          </a:p>
          <a:p>
            <a:endParaRPr lang="nb-NO" dirty="0" smtClean="0"/>
          </a:p>
          <a:p>
            <a:r>
              <a:rPr lang="nb-NO" dirty="0" smtClean="0"/>
              <a:t>Content:  - </a:t>
            </a:r>
            <a:r>
              <a:rPr lang="nb-NO" dirty="0" err="1" smtClean="0"/>
              <a:t>why</a:t>
            </a:r>
            <a:r>
              <a:rPr lang="nb-NO" dirty="0" smtClean="0"/>
              <a:t> Japan?</a:t>
            </a:r>
          </a:p>
          <a:p>
            <a:r>
              <a:rPr lang="nb-NO" dirty="0"/>
              <a:t>	</a:t>
            </a:r>
            <a:r>
              <a:rPr lang="nb-NO" dirty="0" smtClean="0"/>
              <a:t>  - </a:t>
            </a:r>
            <a:r>
              <a:rPr lang="nb-NO" dirty="0" err="1" smtClean="0"/>
              <a:t>application</a:t>
            </a:r>
            <a:r>
              <a:rPr lang="nb-NO" dirty="0" smtClean="0"/>
              <a:t> </a:t>
            </a:r>
            <a:r>
              <a:rPr lang="nb-NO" dirty="0" err="1" smtClean="0"/>
              <a:t>procedure</a:t>
            </a:r>
            <a:endParaRPr lang="nb-NO" dirty="0" smtClean="0"/>
          </a:p>
          <a:p>
            <a:r>
              <a:rPr lang="nb-NO" dirty="0" smtClean="0"/>
              <a:t>	 - </a:t>
            </a:r>
            <a:r>
              <a:rPr lang="nb-NO" dirty="0" err="1" smtClean="0"/>
              <a:t>daily</a:t>
            </a:r>
            <a:r>
              <a:rPr lang="nb-NO" dirty="0" smtClean="0"/>
              <a:t> </a:t>
            </a:r>
            <a:r>
              <a:rPr lang="nb-NO" dirty="0" err="1" smtClean="0"/>
              <a:t>life</a:t>
            </a:r>
            <a:r>
              <a:rPr lang="nb-NO" dirty="0" smtClean="0"/>
              <a:t> at </a:t>
            </a:r>
            <a:r>
              <a:rPr lang="nb-NO" dirty="0" err="1" smtClean="0"/>
              <a:t>school</a:t>
            </a:r>
            <a:endParaRPr lang="nb-NO" dirty="0" smtClean="0"/>
          </a:p>
          <a:p>
            <a:r>
              <a:rPr lang="nb-NO" dirty="0" smtClean="0"/>
              <a:t>                  - </a:t>
            </a:r>
            <a:r>
              <a:rPr lang="nb-NO" dirty="0" err="1" smtClean="0"/>
              <a:t>housing</a:t>
            </a:r>
            <a:endParaRPr lang="nb-NO" dirty="0"/>
          </a:p>
          <a:p>
            <a:r>
              <a:rPr lang="nb-NO" dirty="0" smtClean="0"/>
              <a:t>                  - </a:t>
            </a:r>
            <a:r>
              <a:rPr lang="nb-NO" dirty="0" err="1" smtClean="0"/>
              <a:t>leisure</a:t>
            </a:r>
            <a:r>
              <a:rPr lang="nb-NO" dirty="0" smtClean="0"/>
              <a:t> time</a:t>
            </a:r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6064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116417" y="589782"/>
            <a:ext cx="8591550" cy="1431635"/>
          </a:xfrm>
        </p:spPr>
        <p:txBody>
          <a:bodyPr/>
          <a:lstStyle/>
          <a:p>
            <a:pPr algn="ctr"/>
            <a:r>
              <a:rPr lang="nb-NO" dirty="0" err="1" smtClean="0"/>
              <a:t>Why</a:t>
            </a:r>
            <a:r>
              <a:rPr lang="nb-NO" dirty="0" smtClean="0"/>
              <a:t> Japan?</a:t>
            </a:r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740833" y="3048000"/>
            <a:ext cx="2719917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nb-NO" dirty="0" smtClean="0"/>
              <a:t>Support and </a:t>
            </a:r>
            <a:r>
              <a:rPr lang="nb-NO" dirty="0" err="1" smtClean="0"/>
              <a:t>guidance</a:t>
            </a:r>
            <a:r>
              <a:rPr lang="nb-NO" dirty="0" smtClean="0"/>
              <a:t> from </a:t>
            </a:r>
            <a:r>
              <a:rPr lang="nb-NO" dirty="0" err="1"/>
              <a:t>u</a:t>
            </a:r>
            <a:r>
              <a:rPr lang="nb-NO" dirty="0" err="1" smtClean="0"/>
              <a:t>niversity</a:t>
            </a:r>
            <a:r>
              <a:rPr lang="nb-NO" dirty="0" smtClean="0"/>
              <a:t> </a:t>
            </a:r>
            <a:r>
              <a:rPr lang="nb-NO" dirty="0" smtClean="0">
                <a:sym typeface="Wingdings"/>
              </a:rPr>
              <a:t> ideal timing</a:t>
            </a:r>
            <a:r>
              <a:rPr lang="nb-NO" dirty="0" smtClean="0"/>
              <a:t> </a:t>
            </a:r>
          </a:p>
          <a:p>
            <a:pPr marL="285750" indent="-285750">
              <a:buFont typeface="Arial"/>
              <a:buChar char="•"/>
            </a:pPr>
            <a:endParaRPr lang="nb-NO" dirty="0"/>
          </a:p>
          <a:p>
            <a:pPr marL="285750" indent="-285750">
              <a:buFont typeface="Arial"/>
              <a:buChar char="•"/>
            </a:pPr>
            <a:r>
              <a:rPr lang="nb-NO" dirty="0" smtClean="0"/>
              <a:t>Language</a:t>
            </a:r>
          </a:p>
          <a:p>
            <a:pPr marL="285750" indent="-285750">
              <a:buFont typeface="Arial"/>
              <a:buChar char="•"/>
            </a:pPr>
            <a:endParaRPr lang="nb-NO" dirty="0"/>
          </a:p>
          <a:p>
            <a:pPr marL="285750" indent="-285750">
              <a:buFont typeface="Arial"/>
              <a:buChar char="•"/>
            </a:pPr>
            <a:r>
              <a:rPr lang="nb-NO" dirty="0" err="1" smtClean="0"/>
              <a:t>Culture</a:t>
            </a:r>
            <a:endParaRPr lang="nb-NO" dirty="0" smtClean="0"/>
          </a:p>
          <a:p>
            <a:pPr marL="285750" indent="-285750">
              <a:buFont typeface="Arial"/>
              <a:buChar char="•"/>
            </a:pPr>
            <a:endParaRPr lang="nb-NO" dirty="0" smtClean="0"/>
          </a:p>
          <a:p>
            <a:pPr marL="285750" indent="-285750">
              <a:buFont typeface="Arial"/>
              <a:buChar char="•"/>
            </a:pPr>
            <a:r>
              <a:rPr lang="nb-NO" dirty="0" err="1" smtClean="0"/>
              <a:t>Resum</a:t>
            </a:r>
            <a:r>
              <a:rPr lang="nb-NO" dirty="0" err="1"/>
              <a:t>e</a:t>
            </a:r>
            <a:endParaRPr lang="nb-NO" dirty="0"/>
          </a:p>
          <a:p>
            <a:pPr marL="285750" indent="-285750">
              <a:buFont typeface="Arial"/>
              <a:buChar char="•"/>
            </a:pPr>
            <a:endParaRPr lang="nb-NO" dirty="0"/>
          </a:p>
        </p:txBody>
      </p:sp>
      <p:pic>
        <p:nvPicPr>
          <p:cNvPr id="3" name="Bilde 2" descr="swap-japan-splash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262" y="2858705"/>
            <a:ext cx="5410504" cy="277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94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dirty="0" smtClean="0"/>
              <a:t>Application </a:t>
            </a:r>
            <a:r>
              <a:rPr lang="nb-NO" dirty="0" err="1" smtClean="0"/>
              <a:t>procedure</a:t>
            </a:r>
            <a:r>
              <a:rPr lang="nb-NO" dirty="0" smtClean="0"/>
              <a:t>: general </a:t>
            </a:r>
            <a:r>
              <a:rPr lang="nb-NO" dirty="0" err="1" smtClean="0"/>
              <a:t>agreement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4066771" cy="4937760"/>
          </a:xfrm>
        </p:spPr>
        <p:txBody>
          <a:bodyPr/>
          <a:lstStyle/>
          <a:p>
            <a:pPr marL="0" indent="0">
              <a:buNone/>
            </a:pPr>
            <a:endParaRPr lang="nb-NO" dirty="0"/>
          </a:p>
          <a:p>
            <a:pPr marL="342900" indent="-342900"/>
            <a:r>
              <a:rPr lang="nb-NO" dirty="0" err="1" smtClean="0"/>
              <a:t>Graduate</a:t>
            </a:r>
            <a:r>
              <a:rPr lang="nb-NO" dirty="0" smtClean="0"/>
              <a:t> School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Science</a:t>
            </a:r>
            <a:r>
              <a:rPr lang="nb-NO" dirty="0" smtClean="0"/>
              <a:t> </a:t>
            </a:r>
          </a:p>
          <a:p>
            <a:pPr marL="342900" indent="-342900"/>
            <a:r>
              <a:rPr lang="nb-NO" dirty="0" err="1" smtClean="0"/>
              <a:t>Housing</a:t>
            </a:r>
            <a:endParaRPr lang="nb-NO" dirty="0"/>
          </a:p>
          <a:p>
            <a:pPr marL="342900" indent="-342900"/>
            <a:r>
              <a:rPr lang="nb-NO" dirty="0" err="1"/>
              <a:t>T</a:t>
            </a:r>
            <a:r>
              <a:rPr lang="nb-NO" dirty="0" err="1" smtClean="0"/>
              <a:t>uition</a:t>
            </a:r>
            <a:r>
              <a:rPr lang="nb-NO" dirty="0" smtClean="0"/>
              <a:t> </a:t>
            </a:r>
            <a:r>
              <a:rPr lang="nb-NO" dirty="0" err="1" smtClean="0"/>
              <a:t>waiver</a:t>
            </a: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>
                <a:sym typeface="Wingdings"/>
              </a:rPr>
              <a:t> </a:t>
            </a:r>
            <a:r>
              <a:rPr lang="nb-NO" dirty="0" err="1">
                <a:sym typeface="Wingdings"/>
              </a:rPr>
              <a:t>F</a:t>
            </a:r>
            <a:r>
              <a:rPr lang="nb-NO" dirty="0" err="1" smtClean="0"/>
              <a:t>lexible</a:t>
            </a:r>
            <a:r>
              <a:rPr lang="nb-NO" dirty="0" smtClean="0"/>
              <a:t>!</a:t>
            </a:r>
          </a:p>
        </p:txBody>
      </p:sp>
      <p:pic>
        <p:nvPicPr>
          <p:cNvPr id="9" name="Bilde 8" descr="IMG_388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70624" y="1988874"/>
            <a:ext cx="4646087" cy="411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09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smtClean="0"/>
              <a:t>School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half" idx="2"/>
          </p:nvPr>
        </p:nvSpPr>
        <p:spPr>
          <a:xfrm>
            <a:off x="276225" y="1841499"/>
            <a:ext cx="4248150" cy="4150591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nb-NO" dirty="0" smtClean="0"/>
              <a:t>Language</a:t>
            </a:r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 smtClean="0"/>
          </a:p>
          <a:p>
            <a:pPr marL="342900" indent="-342900">
              <a:buFont typeface="Arial"/>
              <a:buChar char="•"/>
            </a:pPr>
            <a:r>
              <a:rPr lang="nb-NO" dirty="0" err="1" smtClean="0"/>
              <a:t>Exam</a:t>
            </a:r>
            <a:endParaRPr lang="nb-NO" dirty="0"/>
          </a:p>
        </p:txBody>
      </p:sp>
      <p:pic>
        <p:nvPicPr>
          <p:cNvPr id="3" name="Plassholder for innhold 2" descr="IMG_3846.jpg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697" b="-21697"/>
          <a:stretch>
            <a:fillRect/>
          </a:stretch>
        </p:blipFill>
        <p:spPr>
          <a:xfrm>
            <a:off x="3418417" y="941918"/>
            <a:ext cx="5449358" cy="5521936"/>
          </a:xfrm>
        </p:spPr>
      </p:pic>
    </p:spTree>
    <p:extLst>
      <p:ext uri="{BB962C8B-B14F-4D97-AF65-F5344CB8AC3E}">
        <p14:creationId xmlns:p14="http://schemas.microsoft.com/office/powerpoint/2010/main" val="82685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b-NO" b="1" dirty="0" err="1"/>
              <a:t>Share</a:t>
            </a:r>
            <a:r>
              <a:rPr lang="nb-NO" b="1" dirty="0"/>
              <a:t> House </a:t>
            </a:r>
            <a:br>
              <a:rPr lang="nb-NO" b="1" dirty="0"/>
            </a:br>
            <a:endParaRPr lang="nb-NO" dirty="0"/>
          </a:p>
        </p:txBody>
      </p:sp>
      <p:pic>
        <p:nvPicPr>
          <p:cNvPr id="11" name="Plassholder for innhold 10" descr="11903708_684713531659181_8987018015381931028_n.jpg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2" r="17982"/>
          <a:stretch>
            <a:fillRect/>
          </a:stretch>
        </p:blipFill>
        <p:spPr>
          <a:xfrm>
            <a:off x="4227498" y="1610176"/>
            <a:ext cx="3518277" cy="3662034"/>
          </a:xfrm>
        </p:spPr>
      </p:pic>
      <p:sp>
        <p:nvSpPr>
          <p:cNvPr id="5" name="Plassholder for tekst 4"/>
          <p:cNvSpPr>
            <a:spLocks noGrp="1"/>
          </p:cNvSpPr>
          <p:nvPr>
            <p:ph type="body" sz="half" idx="2"/>
          </p:nvPr>
        </p:nvSpPr>
        <p:spPr>
          <a:xfrm>
            <a:off x="0" y="1418166"/>
            <a:ext cx="4248150" cy="4150591"/>
          </a:xfrm>
        </p:spPr>
        <p:txBody>
          <a:bodyPr>
            <a:normAutofit/>
          </a:bodyPr>
          <a:lstStyle/>
          <a:p>
            <a:endParaRPr lang="nb-NO" dirty="0" smtClean="0"/>
          </a:p>
          <a:p>
            <a:r>
              <a:rPr lang="nb-NO" dirty="0" smtClean="0"/>
              <a:t>+ </a:t>
            </a:r>
            <a:r>
              <a:rPr lang="nb-NO" dirty="0" err="1" smtClean="0"/>
              <a:t>Interesting</a:t>
            </a:r>
            <a:r>
              <a:rPr lang="nb-NO" dirty="0" smtClean="0"/>
              <a:t> </a:t>
            </a:r>
            <a:r>
              <a:rPr lang="nb-NO" dirty="0" err="1" smtClean="0"/>
              <a:t>environment</a:t>
            </a:r>
            <a:r>
              <a:rPr lang="nb-NO" dirty="0" smtClean="0"/>
              <a:t> (age, </a:t>
            </a:r>
            <a:r>
              <a:rPr lang="nb-NO" dirty="0" err="1" smtClean="0"/>
              <a:t>occupation</a:t>
            </a:r>
            <a:r>
              <a:rPr lang="nb-NO" dirty="0" smtClean="0"/>
              <a:t>, </a:t>
            </a:r>
            <a:r>
              <a:rPr lang="nb-NO" dirty="0" err="1" smtClean="0"/>
              <a:t>nationality</a:t>
            </a:r>
            <a:r>
              <a:rPr lang="nb-NO" dirty="0" smtClean="0"/>
              <a:t>)</a:t>
            </a:r>
          </a:p>
          <a:p>
            <a:r>
              <a:rPr lang="nb-NO" dirty="0" smtClean="0"/>
              <a:t>+ </a:t>
            </a:r>
            <a:r>
              <a:rPr lang="nb-NO" dirty="0" err="1"/>
              <a:t>C</a:t>
            </a:r>
            <a:r>
              <a:rPr lang="nb-NO" dirty="0" err="1" smtClean="0"/>
              <a:t>ulture</a:t>
            </a:r>
            <a:endParaRPr lang="nb-NO" dirty="0" smtClean="0"/>
          </a:p>
          <a:p>
            <a:r>
              <a:rPr lang="nb-NO" dirty="0" smtClean="0"/>
              <a:t>+ Japanese</a:t>
            </a:r>
          </a:p>
          <a:p>
            <a:r>
              <a:rPr lang="nb-NO" dirty="0" smtClean="0"/>
              <a:t>+ </a:t>
            </a:r>
            <a:r>
              <a:rPr lang="nb-NO" dirty="0" err="1" smtClean="0"/>
              <a:t>Share</a:t>
            </a:r>
            <a:r>
              <a:rPr lang="nb-NO" dirty="0" smtClean="0"/>
              <a:t> House </a:t>
            </a:r>
            <a:r>
              <a:rPr lang="nb-NO" dirty="0" err="1" smtClean="0"/>
              <a:t>activites</a:t>
            </a:r>
            <a:endParaRPr lang="nb-NO" dirty="0"/>
          </a:p>
          <a:p>
            <a:r>
              <a:rPr lang="nb-NO" dirty="0" smtClean="0"/>
              <a:t>+ </a:t>
            </a:r>
            <a:r>
              <a:rPr lang="nb-NO" dirty="0"/>
              <a:t>C</a:t>
            </a:r>
            <a:r>
              <a:rPr lang="nb-NO" dirty="0" smtClean="0"/>
              <a:t>entral</a:t>
            </a:r>
          </a:p>
          <a:p>
            <a:endParaRPr lang="nb-NO" dirty="0"/>
          </a:p>
          <a:p>
            <a:r>
              <a:rPr lang="nb-NO" dirty="0" smtClean="0"/>
              <a:t> </a:t>
            </a:r>
            <a:r>
              <a:rPr lang="nb-NO" dirty="0"/>
              <a:t>-</a:t>
            </a:r>
            <a:r>
              <a:rPr lang="nb-NO" dirty="0" smtClean="0"/>
              <a:t> </a:t>
            </a:r>
            <a:r>
              <a:rPr lang="nb-NO" dirty="0" err="1"/>
              <a:t>E</a:t>
            </a:r>
            <a:r>
              <a:rPr lang="nb-NO" dirty="0" err="1" smtClean="0"/>
              <a:t>xpensive</a:t>
            </a:r>
            <a:r>
              <a:rPr lang="nb-NO" dirty="0" smtClean="0">
                <a:sym typeface="Wingdings"/>
              </a:rPr>
              <a:t> part-time </a:t>
            </a:r>
            <a:r>
              <a:rPr lang="nb-NO" dirty="0" err="1" smtClean="0">
                <a:sym typeface="Wingdings"/>
              </a:rPr>
              <a:t>job</a:t>
            </a:r>
            <a:endParaRPr lang="nb-NO" dirty="0" smtClean="0">
              <a:sym typeface="Wingdings"/>
            </a:endParaRPr>
          </a:p>
          <a:p>
            <a:endParaRPr lang="nb-NO" dirty="0" smtClean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66285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 algn="ctr"/>
            <a:r>
              <a:rPr lang="nb-NO" dirty="0" smtClean="0"/>
              <a:t>Leisure time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3"/>
          </p:nvPr>
        </p:nvSpPr>
        <p:spPr>
          <a:xfrm>
            <a:off x="276225" y="1295401"/>
            <a:ext cx="2525344" cy="5266265"/>
          </a:xfrm>
        </p:spPr>
        <p:txBody>
          <a:bodyPr/>
          <a:lstStyle/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r>
              <a:rPr lang="nb-NO" dirty="0" err="1" smtClean="0"/>
              <a:t>Yakiniku</a:t>
            </a:r>
            <a:endParaRPr lang="nb-NO" dirty="0"/>
          </a:p>
          <a:p>
            <a:r>
              <a:rPr lang="nb-NO" dirty="0" err="1" smtClean="0"/>
              <a:t>Onsen</a:t>
            </a:r>
            <a:r>
              <a:rPr lang="nb-NO" dirty="0" smtClean="0"/>
              <a:t> </a:t>
            </a:r>
            <a:endParaRPr lang="nb-NO" dirty="0"/>
          </a:p>
          <a:p>
            <a:r>
              <a:rPr lang="nb-NO" dirty="0" err="1" smtClean="0"/>
              <a:t>Taiko</a:t>
            </a:r>
            <a:endParaRPr lang="nb-NO" dirty="0"/>
          </a:p>
          <a:p>
            <a:r>
              <a:rPr lang="nb-NO" dirty="0" smtClean="0"/>
              <a:t>Sørøst-Asia</a:t>
            </a:r>
            <a:endParaRPr lang="nb-NO" dirty="0"/>
          </a:p>
          <a:p>
            <a:r>
              <a:rPr lang="nb-NO" dirty="0" err="1" smtClean="0"/>
              <a:t>Odaiba</a:t>
            </a:r>
            <a:endParaRPr lang="nb-NO" dirty="0" smtClean="0"/>
          </a:p>
          <a:p>
            <a:r>
              <a:rPr lang="nb-NO" dirty="0" smtClean="0"/>
              <a:t>Mt. Fuji</a:t>
            </a:r>
          </a:p>
          <a:p>
            <a:r>
              <a:rPr lang="nb-NO" dirty="0" smtClean="0"/>
              <a:t>Sumo</a:t>
            </a:r>
            <a:endParaRPr lang="nb-NO" dirty="0"/>
          </a:p>
          <a:p>
            <a:endParaRPr lang="nb-NO" dirty="0"/>
          </a:p>
        </p:txBody>
      </p:sp>
      <p:pic>
        <p:nvPicPr>
          <p:cNvPr id="10" name="Plassholder for innhold 9" descr="13244816_797009553762911_4740240245645390368_n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" r="1973"/>
          <a:stretch>
            <a:fillRect/>
          </a:stretch>
        </p:blipFill>
        <p:spPr>
          <a:xfrm>
            <a:off x="6254800" y="1295401"/>
            <a:ext cx="2640915" cy="2589923"/>
          </a:xfrm>
        </p:spPr>
      </p:pic>
      <p:pic>
        <p:nvPicPr>
          <p:cNvPr id="14" name="Bilde 13" descr="13754673_10153572145007105_1288089089617344245_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569" y="1295401"/>
            <a:ext cx="3453231" cy="2589923"/>
          </a:xfrm>
          <a:prstGeom prst="rect">
            <a:avLst/>
          </a:prstGeom>
        </p:spPr>
      </p:pic>
      <p:pic>
        <p:nvPicPr>
          <p:cNvPr id="18" name="Bilde 17" descr="DSC_042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831" y="3885323"/>
            <a:ext cx="3435969" cy="2676343"/>
          </a:xfrm>
          <a:prstGeom prst="rect">
            <a:avLst/>
          </a:prstGeom>
        </p:spPr>
      </p:pic>
      <p:pic>
        <p:nvPicPr>
          <p:cNvPr id="5" name="Bilde 4" descr="IMG_3937 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23114" y="3917008"/>
            <a:ext cx="2676343" cy="261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5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SOHO.thmx</Template>
  <TotalTime>0</TotalTime>
  <Words>99</Words>
  <Application>Microsoft Office PowerPoint</Application>
  <PresentationFormat>Skjermfremvisning (4:3)</PresentationFormat>
  <Paragraphs>57</Paragraphs>
  <Slides>6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3" baseType="lpstr">
      <vt:lpstr>Arial</vt:lpstr>
      <vt:lpstr>Calibri</vt:lpstr>
      <vt:lpstr>Candara</vt:lpstr>
      <vt:lpstr>Tahoma</vt:lpstr>
      <vt:lpstr>Tunga</vt:lpstr>
      <vt:lpstr>Wingdings</vt:lpstr>
      <vt:lpstr>SOHO</vt:lpstr>
      <vt:lpstr>Exchange year at Tokyo University 15/16</vt:lpstr>
      <vt:lpstr>Why Japan?</vt:lpstr>
      <vt:lpstr>Application procedure: general agreement</vt:lpstr>
      <vt:lpstr>School</vt:lpstr>
      <vt:lpstr>Share House  </vt:lpstr>
      <vt:lpstr>Leisure time</vt:lpstr>
    </vt:vector>
  </TitlesOfParts>
  <Company>Goldar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Utveksling til Tokyo University</dc:title>
  <dc:creator>Dara</dc:creator>
  <cp:lastModifiedBy>Sissel Myrold</cp:lastModifiedBy>
  <cp:revision>25</cp:revision>
  <dcterms:created xsi:type="dcterms:W3CDTF">2016-09-02T11:18:33Z</dcterms:created>
  <dcterms:modified xsi:type="dcterms:W3CDTF">2016-09-06T13:09:50Z</dcterms:modified>
</cp:coreProperties>
</file>