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94" r:id="rId11"/>
    <p:sldId id="289" r:id="rId12"/>
    <p:sldId id="290" r:id="rId13"/>
    <p:sldId id="291" r:id="rId14"/>
    <p:sldId id="266" r:id="rId15"/>
    <p:sldId id="292" r:id="rId16"/>
    <p:sldId id="293" r:id="rId17"/>
    <p:sldId id="267" r:id="rId18"/>
    <p:sldId id="268" r:id="rId19"/>
    <p:sldId id="269" r:id="rId20"/>
    <p:sldId id="270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C76"/>
    <a:srgbClr val="0D347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245" autoAdjust="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751" y="-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FF469-6506-4054-B9A1-0A489A41AFEF}" type="datetimeFigureOut">
              <a:rPr lang="nb-NO" smtClean="0"/>
              <a:pPr/>
              <a:t>21.03.2019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F566B-80E4-4472-B8CE-CF65E25B7A36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PLA laget av plantematerialer for eksempel mais. Temperatur 180 – 230 C </a:t>
            </a:r>
            <a:r>
              <a:rPr lang="nb-NO" baseline="0" dirty="0" smtClean="0"/>
              <a:t>ikke svært sterkt, men egnet til </a:t>
            </a:r>
            <a:r>
              <a:rPr lang="nb-NO" baseline="0" dirty="0" err="1" smtClean="0"/>
              <a:t>prototyping</a:t>
            </a:r>
            <a:endParaRPr lang="nb-NO" baseline="0" dirty="0" smtClean="0"/>
          </a:p>
          <a:p>
            <a:r>
              <a:rPr lang="nb-NO" baseline="0" dirty="0" smtClean="0"/>
              <a:t>ABS et plast materiale, er sterkt, avgir uheldige avgasser, temperatur 210 – 250 C, LEGO laget av ABS</a:t>
            </a:r>
            <a:br>
              <a:rPr lang="nb-NO" baseline="0" dirty="0" smtClean="0"/>
            </a:br>
            <a:r>
              <a:rPr lang="nb-NO" baseline="0" dirty="0" smtClean="0"/>
              <a:t>Nylon, er et sterkt materiale, oppbevares tørt, krever høyere smeltetemp. 220 – 260 C, hygroskopisk</a:t>
            </a:r>
            <a:br>
              <a:rPr lang="nb-NO" baseline="0" dirty="0" smtClean="0"/>
            </a:br>
            <a:r>
              <a:rPr lang="nb-NO" baseline="0" dirty="0" smtClean="0"/>
              <a:t>PVA, brukes til </a:t>
            </a:r>
            <a:r>
              <a:rPr lang="nb-NO" baseline="0" dirty="0" err="1" smtClean="0"/>
              <a:t>stilasbygging</a:t>
            </a:r>
            <a:r>
              <a:rPr lang="nb-NO" baseline="0" dirty="0" smtClean="0"/>
              <a:t>, løselig i vann, Temperatur 180 – 230 C, hygroskopisk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4E7D-9A94-4B3B-9232-9E9399B73C43}" type="slidenum">
              <a:rPr lang="nb-NO" smtClean="0"/>
              <a:pPr/>
              <a:t>4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STL Stereolitografi – Standard </a:t>
            </a:r>
            <a:r>
              <a:rPr lang="nb-NO" dirty="0" err="1" smtClean="0"/>
              <a:t>triangular</a:t>
            </a:r>
            <a:r>
              <a:rPr lang="nb-NO" dirty="0" smtClean="0"/>
              <a:t> </a:t>
            </a:r>
            <a:r>
              <a:rPr lang="nb-NO" dirty="0" err="1" smtClean="0"/>
              <a:t>language</a:t>
            </a:r>
            <a:r>
              <a:rPr lang="nb-NO" dirty="0" smtClean="0"/>
              <a:t> – Standard </a:t>
            </a:r>
            <a:r>
              <a:rPr lang="nb-NO" dirty="0" err="1" smtClean="0"/>
              <a:t>Tesselation</a:t>
            </a:r>
            <a:r>
              <a:rPr lang="nb-NO" dirty="0" smtClean="0"/>
              <a:t> </a:t>
            </a:r>
            <a:r>
              <a:rPr lang="nb-NO" dirty="0" err="1" smtClean="0"/>
              <a:t>Language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F566B-80E4-4472-B8CE-CF65E25B7A36}" type="slidenum">
              <a:rPr lang="nb-NO" smtClean="0"/>
              <a:pPr/>
              <a:t>5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5119" y="6537870"/>
            <a:ext cx="342081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6421247"/>
            <a:ext cx="426966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4" name="Bilde 3" descr="hor_blaa_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98336"/>
            <a:ext cx="9144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blockscad3d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ScfMl3u-uT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lockscad3d.com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blockscad3d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blockscad3d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ultimaker.com/en/products/ultimaker-cura-softwar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tnu.no/web/skolelab/fagstoff-avholdte-kurs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tekst_b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5867" y="269447"/>
            <a:ext cx="234696" cy="3084576"/>
          </a:xfrm>
          <a:prstGeom prst="rect">
            <a:avLst/>
          </a:prstGeom>
        </p:spPr>
      </p:pic>
      <p:sp>
        <p:nvSpPr>
          <p:cNvPr id="5" name="Tittel 1"/>
          <p:cNvSpPr txBox="1">
            <a:spLocks/>
          </p:cNvSpPr>
          <p:nvPr/>
        </p:nvSpPr>
        <p:spPr>
          <a:xfrm>
            <a:off x="670302" y="146399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Nettverkssamling ToF</a:t>
            </a:r>
            <a:br>
              <a:rPr kumimoji="0" lang="nn-NO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nn-NO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Trondheim - 21.03.2019</a:t>
            </a:r>
            <a:endParaRPr kumimoji="0" lang="nn-NO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Undertittel 2"/>
          <p:cNvSpPr txBox="1">
            <a:spLocks/>
          </p:cNvSpPr>
          <p:nvPr/>
        </p:nvSpPr>
        <p:spPr>
          <a:xfrm>
            <a:off x="639305" y="2965020"/>
            <a:ext cx="7772400" cy="2038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n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n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nn-NO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Nils Kr. Rossing og Roy Even Aune</a:t>
            </a:r>
            <a:br>
              <a:rPr kumimoji="0" lang="nn-NO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nn-NO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Skolelaboratoriet og Vitensenteret</a:t>
            </a: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 smtClean="0"/>
              <a:t>BlocksCAD</a:t>
            </a:r>
            <a:endParaRPr lang="nb-NO" dirty="0"/>
          </a:p>
        </p:txBody>
      </p:sp>
      <p:pic>
        <p:nvPicPr>
          <p:cNvPr id="1638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795" y="1436687"/>
            <a:ext cx="8531834" cy="4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752031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nb-NO" dirty="0" smtClean="0"/>
              <a:t>Eksempler</a:t>
            </a:r>
            <a:br>
              <a:rPr lang="nb-NO" dirty="0" smtClean="0"/>
            </a:br>
            <a:r>
              <a:rPr lang="nb-NO" sz="2200" dirty="0" smtClean="0"/>
              <a:t>Forsøk å avslør hvilke geometrier modellen er bygget opp av</a:t>
            </a:r>
            <a:endParaRPr lang="nb-NO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Framstilling av reservedeler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161" y="5151120"/>
            <a:ext cx="8297924" cy="975043"/>
          </a:xfrm>
        </p:spPr>
        <p:txBody>
          <a:bodyPr>
            <a:normAutofit/>
          </a:bodyPr>
          <a:lstStyle/>
          <a:p>
            <a:r>
              <a:rPr lang="nb-NO" dirty="0" smtClean="0"/>
              <a:t>Oppheng av klesstang</a:t>
            </a:r>
          </a:p>
          <a:p>
            <a:r>
              <a:rPr lang="nb-NO" dirty="0" smtClean="0"/>
              <a:t>Hvilke geometrier er denne bygget opp av?</a:t>
            </a:r>
            <a:endParaRPr lang="nb-N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809" y="1646554"/>
            <a:ext cx="3839016" cy="334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F:\DCIM\101CASIO\CIMG05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0220" y="1659254"/>
            <a:ext cx="4516120" cy="3387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Identifiser geometrier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196841"/>
            <a:ext cx="8229600" cy="632460"/>
          </a:xfrm>
        </p:spPr>
        <p:txBody>
          <a:bodyPr>
            <a:normAutofit/>
          </a:bodyPr>
          <a:lstStyle/>
          <a:p>
            <a:r>
              <a:rPr lang="nb-NO" dirty="0" smtClean="0"/>
              <a:t>Denne kan designes ene og alene med sylindere</a:t>
            </a:r>
            <a:endParaRPr lang="nb-N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6224" y="1691958"/>
            <a:ext cx="4904859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809" y="1707515"/>
            <a:ext cx="3694871" cy="321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Tips ved modellering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0520" y="1600200"/>
            <a:ext cx="8605520" cy="4525963"/>
          </a:xfrm>
        </p:spPr>
        <p:txBody>
          <a:bodyPr/>
          <a:lstStyle/>
          <a:p>
            <a:r>
              <a:rPr lang="nb-NO" sz="2800" dirty="0" smtClean="0"/>
              <a:t>Stor grunnflate, smalere i toppen</a:t>
            </a:r>
          </a:p>
          <a:p>
            <a:r>
              <a:rPr lang="nb-NO" sz="2800" dirty="0" smtClean="0"/>
              <a:t>Unngå overheng brattere enn 45%</a:t>
            </a:r>
          </a:p>
          <a:p>
            <a:pPr lvl="1"/>
            <a:r>
              <a:rPr lang="nb-NO" sz="2000" dirty="0" smtClean="0"/>
              <a:t>Del opp modellen og skru eller lim sammen</a:t>
            </a:r>
          </a:p>
          <a:p>
            <a:pPr lvl="1"/>
            <a:r>
              <a:rPr lang="nb-NO" sz="2000" dirty="0" smtClean="0"/>
              <a:t>Snu modellen opp ned</a:t>
            </a:r>
          </a:p>
          <a:p>
            <a:pPr lvl="1"/>
            <a:r>
              <a:rPr lang="nb-NO" sz="2000" dirty="0" smtClean="0"/>
              <a:t>Bruk ev. stillas, men tar tid</a:t>
            </a:r>
          </a:p>
          <a:p>
            <a:r>
              <a:rPr lang="nb-NO" sz="2800" dirty="0" smtClean="0"/>
              <a:t>Unngå veggtykkelser &lt; 3 x dyseåpningen 0,4 mm)</a:t>
            </a:r>
          </a:p>
          <a:p>
            <a:pPr lvl="1"/>
            <a:r>
              <a:rPr lang="nb-NO" sz="2000" dirty="0" smtClean="0"/>
              <a:t>Dvs. veggtykkelser bør være over 1,2 mm</a:t>
            </a:r>
          </a:p>
          <a:p>
            <a:r>
              <a:rPr lang="nb-NO" sz="2800" dirty="0" smtClean="0"/>
              <a:t>Reduser innvendig tetthet (10 – 20 %)</a:t>
            </a:r>
          </a:p>
          <a:p>
            <a:pPr lvl="1"/>
            <a:endParaRPr lang="nb-NO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Framstilling av reservedeler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 smtClean="0"/>
              <a:t>Holder til </a:t>
            </a:r>
            <a:r>
              <a:rPr lang="nb-NO" dirty="0" err="1" smtClean="0"/>
              <a:t>white</a:t>
            </a:r>
            <a:r>
              <a:rPr lang="nb-NO" dirty="0" smtClean="0"/>
              <a:t> </a:t>
            </a:r>
            <a:r>
              <a:rPr lang="nb-NO" dirty="0" err="1" smtClean="0"/>
              <a:t>board</a:t>
            </a:r>
            <a:r>
              <a:rPr lang="nb-NO" dirty="0" smtClean="0"/>
              <a:t> tavle</a:t>
            </a:r>
            <a:endParaRPr lang="nb-N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4" y="2858471"/>
            <a:ext cx="2316521" cy="234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920" y="1247195"/>
            <a:ext cx="3213759" cy="14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E:\DCIM\101CASIO\CIMG0272.JPG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 l="18764" r="14408"/>
          <a:stretch>
            <a:fillRect/>
          </a:stretch>
        </p:blipFill>
        <p:spPr bwMode="auto">
          <a:xfrm>
            <a:off x="4361606" y="1338138"/>
            <a:ext cx="3544849" cy="3978329"/>
          </a:xfrm>
          <a:prstGeom prst="rect">
            <a:avLst/>
          </a:prstGeom>
          <a:noFill/>
        </p:spPr>
      </p:pic>
      <p:pic>
        <p:nvPicPr>
          <p:cNvPr id="9221" name="Picture 5" descr="E:\DCIM\101CASIO\CIMG0273.JPG"/>
          <p:cNvPicPr>
            <a:picLocks noChangeAspect="1" noChangeArrowheads="1"/>
          </p:cNvPicPr>
          <p:nvPr/>
        </p:nvPicPr>
        <p:blipFill>
          <a:blip r:embed="rId5">
            <a:lum bright="20000" contrast="10000"/>
          </a:blip>
          <a:srcRect/>
          <a:stretch>
            <a:fillRect/>
          </a:stretch>
        </p:blipFill>
        <p:spPr bwMode="auto">
          <a:xfrm>
            <a:off x="3853608" y="1419478"/>
            <a:ext cx="5063816" cy="3797862"/>
          </a:xfrm>
          <a:prstGeom prst="rect">
            <a:avLst/>
          </a:prstGeom>
          <a:noFill/>
        </p:spPr>
      </p:pic>
      <p:pic>
        <p:nvPicPr>
          <p:cNvPr id="9222" name="Picture 6" descr="E:\DCIM\101CASIO\CIMG0275.JPG"/>
          <p:cNvPicPr>
            <a:picLocks noChangeAspect="1" noChangeArrowheads="1"/>
          </p:cNvPicPr>
          <p:nvPr/>
        </p:nvPicPr>
        <p:blipFill>
          <a:blip r:embed="rId6">
            <a:lum bright="20000" contrast="20000"/>
          </a:blip>
          <a:srcRect l="20167" r="37392" b="10371"/>
          <a:stretch>
            <a:fillRect/>
          </a:stretch>
        </p:blipFill>
        <p:spPr bwMode="auto">
          <a:xfrm>
            <a:off x="5081799" y="1330466"/>
            <a:ext cx="2516623" cy="3986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Framstilling av reservedeler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006340"/>
            <a:ext cx="8229600" cy="1119823"/>
          </a:xfrm>
        </p:spPr>
        <p:txBody>
          <a:bodyPr/>
          <a:lstStyle/>
          <a:p>
            <a:r>
              <a:rPr lang="nb-NO" dirty="0" smtClean="0"/>
              <a:t>Skaft til smørekniv</a:t>
            </a:r>
            <a:endParaRPr lang="nb-N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097" y="1249680"/>
            <a:ext cx="4340043" cy="355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F:\DCIM\101CASIO\CIMG0520.JPG"/>
          <p:cNvPicPr>
            <a:picLocks noChangeAspect="1" noChangeArrowheads="1"/>
          </p:cNvPicPr>
          <p:nvPr/>
        </p:nvPicPr>
        <p:blipFill>
          <a:blip r:embed="rId3"/>
          <a:srcRect l="23867" r="13672"/>
          <a:stretch>
            <a:fillRect/>
          </a:stretch>
        </p:blipFill>
        <p:spPr bwMode="auto">
          <a:xfrm>
            <a:off x="4777740" y="1219200"/>
            <a:ext cx="4175760" cy="5014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Framstilling av reservedeler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292191"/>
            <a:ext cx="8229600" cy="833972"/>
          </a:xfrm>
        </p:spPr>
        <p:txBody>
          <a:bodyPr/>
          <a:lstStyle/>
          <a:p>
            <a:r>
              <a:rPr lang="nb-NO" dirty="0" smtClean="0"/>
              <a:t>Knopp til doen</a:t>
            </a:r>
            <a:endParaRPr lang="nb-N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374" y="1830914"/>
            <a:ext cx="4142990" cy="313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E:\DCIM\101CASIO\CIMG0282.JPG"/>
          <p:cNvPicPr>
            <a:picLocks noChangeAspect="1" noChangeArrowheads="1"/>
          </p:cNvPicPr>
          <p:nvPr/>
        </p:nvPicPr>
        <p:blipFill>
          <a:blip r:embed="rId3"/>
          <a:srcRect l="31953" t="18906" r="33476" b="35625"/>
          <a:stretch>
            <a:fillRect/>
          </a:stretch>
        </p:blipFill>
        <p:spPr bwMode="auto">
          <a:xfrm>
            <a:off x="4792979" y="1470660"/>
            <a:ext cx="4047765" cy="3992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Framstilling av reservedeler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 smtClean="0"/>
              <a:t>Reimholder til armbåndsur</a:t>
            </a:r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122" y="1820708"/>
            <a:ext cx="3881398" cy="314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E:\DCIM\101CASIO\CIMG02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8006" y="1855098"/>
            <a:ext cx="4162003" cy="3121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Framstilling av reservedeler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 smtClean="0"/>
              <a:t>Holder til refleksbrikke på sykkel</a:t>
            </a:r>
            <a:endParaRPr lang="nb-N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719" y="1428399"/>
            <a:ext cx="3465528" cy="378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E:\DCIM\101CASIO\CIMG0279.JPG"/>
          <p:cNvPicPr>
            <a:picLocks noChangeAspect="1" noChangeArrowheads="1"/>
          </p:cNvPicPr>
          <p:nvPr/>
        </p:nvPicPr>
        <p:blipFill>
          <a:blip r:embed="rId3">
            <a:lum bright="20000" contrast="30000"/>
          </a:blip>
          <a:srcRect/>
          <a:stretch>
            <a:fillRect/>
          </a:stretch>
        </p:blipFill>
        <p:spPr bwMode="auto">
          <a:xfrm>
            <a:off x="3983081" y="1446450"/>
            <a:ext cx="4922656" cy="3691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Program</a:t>
            </a:r>
            <a:endParaRPr lang="nb-NO" dirty="0"/>
          </a:p>
        </p:txBody>
      </p:sp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586485" y="1623060"/>
            <a:ext cx="8229600" cy="4525963"/>
          </a:xfrm>
        </p:spPr>
        <p:txBody>
          <a:bodyPr/>
          <a:lstStyle/>
          <a:p>
            <a:r>
              <a:rPr lang="nb-NO" dirty="0" smtClean="0"/>
              <a:t>Kort introduksjon til 3D-printing</a:t>
            </a:r>
          </a:p>
          <a:p>
            <a:r>
              <a:rPr lang="nb-NO" dirty="0" smtClean="0"/>
              <a:t>Eksempler på bruk</a:t>
            </a:r>
          </a:p>
          <a:p>
            <a:r>
              <a:rPr lang="nb-NO" dirty="0" smtClean="0"/>
              <a:t>Introduksjon til </a:t>
            </a:r>
            <a:r>
              <a:rPr lang="nb-NO" dirty="0" err="1" smtClean="0"/>
              <a:t>BlocksCAD</a:t>
            </a:r>
            <a:endParaRPr lang="nb-NO" dirty="0" smtClean="0"/>
          </a:p>
          <a:p>
            <a:r>
              <a:rPr lang="nb-NO" dirty="0" smtClean="0"/>
              <a:t>Arbeide på egen hånd med oppgaver</a:t>
            </a:r>
          </a:p>
          <a:p>
            <a:r>
              <a:rPr lang="nb-NO" dirty="0" smtClean="0"/>
              <a:t>Kort introduksjon til CURA</a:t>
            </a:r>
          </a:p>
          <a:p>
            <a:r>
              <a:rPr lang="nb-NO" dirty="0" smtClean="0"/>
              <a:t>Presentasjon av noen design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Framstilling av reservedeler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 smtClean="0"/>
              <a:t>Holder til trillebord. ”Sparte” 750 kr.</a:t>
            </a:r>
            <a:endParaRPr lang="nb-N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524" y="1502020"/>
            <a:ext cx="3996243" cy="353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E:\DCIM\101CASIO\CIMG02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8669" y="1509164"/>
            <a:ext cx="4634939" cy="3476205"/>
          </a:xfrm>
          <a:prstGeom prst="rect">
            <a:avLst/>
          </a:prstGeom>
          <a:noFill/>
        </p:spPr>
      </p:pic>
      <p:pic>
        <p:nvPicPr>
          <p:cNvPr id="8196" name="Picture 4" descr="E:\DCIM\101CASIO\CIMG02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4832" y="1509164"/>
            <a:ext cx="4698776" cy="3524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20886" y="0"/>
            <a:ext cx="5523114" cy="1143000"/>
          </a:xfrm>
        </p:spPr>
        <p:txBody>
          <a:bodyPr/>
          <a:lstStyle/>
          <a:p>
            <a:pPr algn="ctr"/>
            <a:r>
              <a:rPr lang="nb-NO" dirty="0" smtClean="0"/>
              <a:t>Undervisningsmateriell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5421664"/>
            <a:ext cx="8229600" cy="704499"/>
          </a:xfrm>
        </p:spPr>
        <p:txBody>
          <a:bodyPr/>
          <a:lstStyle/>
          <a:p>
            <a:r>
              <a:rPr lang="nb-NO" dirty="0" smtClean="0"/>
              <a:t>Blomsterpotte</a:t>
            </a:r>
            <a:endParaRPr lang="nb-N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t="7154"/>
          <a:stretch>
            <a:fillRect/>
          </a:stretch>
        </p:blipFill>
        <p:spPr bwMode="auto">
          <a:xfrm>
            <a:off x="602380" y="2290046"/>
            <a:ext cx="2781721" cy="292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919" y="103062"/>
            <a:ext cx="2871360" cy="198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 descr="D:\Backup PC233 05.08.06\PC233\Artikler Hefter-bøker m.m\Science Camp\Bilder Mathias\06 Fredag 23.06\IMG_6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848103" y="1945430"/>
            <a:ext cx="5029197" cy="3352798"/>
          </a:xfrm>
          <a:prstGeom prst="rect">
            <a:avLst/>
          </a:prstGeom>
          <a:noFill/>
        </p:spPr>
      </p:pic>
      <p:pic>
        <p:nvPicPr>
          <p:cNvPr id="10" name="Picture 4" descr="D:\Backup PC233 05.08.06\PC233\Artikler Hefter-bøker m.m\Science Camp\Bilder Mathias\06 Fredag 23.06\IMG_6010.JPG"/>
          <p:cNvPicPr>
            <a:picLocks noChangeAspect="1" noChangeArrowheads="1"/>
          </p:cNvPicPr>
          <p:nvPr/>
        </p:nvPicPr>
        <p:blipFill>
          <a:blip r:embed="rId4"/>
          <a:srcRect l="4465" t="13257" r="37833" b="24432"/>
          <a:stretch>
            <a:fillRect/>
          </a:stretch>
        </p:blipFill>
        <p:spPr bwMode="auto">
          <a:xfrm rot="16200000">
            <a:off x="3959639" y="1793462"/>
            <a:ext cx="5143500" cy="3702875"/>
          </a:xfrm>
          <a:prstGeom prst="rect">
            <a:avLst/>
          </a:prstGeom>
          <a:noFill/>
        </p:spPr>
      </p:pic>
      <p:pic>
        <p:nvPicPr>
          <p:cNvPr id="11" name="Picture 4" descr="D:\Backup PC233 05.08.06\PC233\Artikler Hefter-bøker m.m\Science Camp\Bilder Mathias\06 Fredag 23.06\IMG_6010.JPG"/>
          <p:cNvPicPr>
            <a:picLocks noChangeAspect="1" noChangeArrowheads="1"/>
          </p:cNvPicPr>
          <p:nvPr/>
        </p:nvPicPr>
        <p:blipFill>
          <a:blip r:embed="rId4"/>
          <a:srcRect l="38374" t="13257" r="4138" b="24432"/>
          <a:stretch>
            <a:fillRect/>
          </a:stretch>
        </p:blipFill>
        <p:spPr bwMode="auto">
          <a:xfrm rot="16200000">
            <a:off x="3994564" y="1771238"/>
            <a:ext cx="5124451" cy="3702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880" y="0"/>
            <a:ext cx="8229600" cy="7366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Undervisningsformål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22250" y="5822950"/>
            <a:ext cx="8593835" cy="495300"/>
          </a:xfrm>
        </p:spPr>
        <p:txBody>
          <a:bodyPr>
            <a:normAutofit/>
          </a:bodyPr>
          <a:lstStyle/>
          <a:p>
            <a:r>
              <a:rPr lang="nb-NO" dirty="0" smtClean="0"/>
              <a:t>Spillbrikker for modell for </a:t>
            </a:r>
            <a:r>
              <a:rPr lang="nb-NO" dirty="0" err="1" smtClean="0"/>
              <a:t>tinn-støping</a:t>
            </a:r>
            <a:endParaRPr lang="nb-NO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686993"/>
            <a:ext cx="4446587" cy="291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679450"/>
            <a:ext cx="388734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9" y="3867150"/>
            <a:ext cx="5426567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/>
          <a:srcRect l="4432" r="2505"/>
          <a:stretch>
            <a:fillRect/>
          </a:stretch>
        </p:blipFill>
        <p:spPr bwMode="auto">
          <a:xfrm>
            <a:off x="5774662" y="3866808"/>
            <a:ext cx="3277910" cy="190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Undervisningsformål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17949" y="5421664"/>
            <a:ext cx="4898135" cy="704499"/>
          </a:xfrm>
        </p:spPr>
        <p:txBody>
          <a:bodyPr/>
          <a:lstStyle/>
          <a:p>
            <a:r>
              <a:rPr lang="nb-NO" dirty="0" smtClean="0"/>
              <a:t>Holder til </a:t>
            </a:r>
            <a:r>
              <a:rPr lang="nb-NO" dirty="0" err="1" smtClean="0"/>
              <a:t>CanSat</a:t>
            </a:r>
            <a:endParaRPr lang="nb-NO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13" y="1187450"/>
            <a:ext cx="2481953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3" y="4658830"/>
            <a:ext cx="2363787" cy="14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5350" y="1204913"/>
            <a:ext cx="54356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36900" y="171450"/>
            <a:ext cx="5671580" cy="8001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Trykkammer for ROV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80199" y="5291191"/>
            <a:ext cx="5435886" cy="9760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dirty="0" smtClean="0"/>
              <a:t>Skru sammen flere deler i stedet for å lage stillaser</a:t>
            </a:r>
            <a:endParaRPr lang="nb-NO" dirty="0"/>
          </a:p>
        </p:txBody>
      </p:sp>
      <p:grpSp>
        <p:nvGrpSpPr>
          <p:cNvPr id="4" name="Gruppe 7"/>
          <p:cNvGrpSpPr/>
          <p:nvPr/>
        </p:nvGrpSpPr>
        <p:grpSpPr>
          <a:xfrm>
            <a:off x="457200" y="335033"/>
            <a:ext cx="2698750" cy="5690046"/>
            <a:chOff x="501650" y="227083"/>
            <a:chExt cx="2171700" cy="4578814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2"/>
            <a:srcRect l="2667" r="6133"/>
            <a:stretch>
              <a:fillRect/>
            </a:stretch>
          </p:blipFill>
          <p:spPr bwMode="auto">
            <a:xfrm>
              <a:off x="501650" y="227083"/>
              <a:ext cx="2171700" cy="3394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0282" y="3587413"/>
              <a:ext cx="1928102" cy="1218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9003" y="1104506"/>
            <a:ext cx="4674939" cy="414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Øvingsprosjekt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Noe alle kjenner til, men som …</a:t>
            </a:r>
          </a:p>
          <a:p>
            <a:r>
              <a:rPr lang="nb-NO" dirty="0" smtClean="0"/>
              <a:t>… kan ha stor ”variasjonsbredde”</a:t>
            </a:r>
          </a:p>
          <a:p>
            <a:r>
              <a:rPr lang="nb-NO" dirty="0" smtClean="0"/>
              <a:t>Noe som kan gjøres svært enkelt, men …</a:t>
            </a:r>
          </a:p>
          <a:p>
            <a:r>
              <a:rPr lang="nb-NO" dirty="0" smtClean="0"/>
              <a:t>… kan utvides til å bli ganske komplekst</a:t>
            </a:r>
          </a:p>
          <a:p>
            <a:r>
              <a:rPr lang="nb-NO" dirty="0" smtClean="0"/>
              <a:t>Noe alle kan ha bruk for og som …</a:t>
            </a:r>
          </a:p>
          <a:p>
            <a:r>
              <a:rPr lang="nb-NO" dirty="0" smtClean="0"/>
              <a:t>… kan ha et personlig preg</a:t>
            </a:r>
          </a:p>
          <a:p>
            <a:r>
              <a:rPr lang="nb-NO" dirty="0" smtClean="0"/>
              <a:t>Noe du selv har lyst til å lage eller trenger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880" y="91440"/>
            <a:ext cx="8229600" cy="891540"/>
          </a:xfrm>
        </p:spPr>
        <p:txBody>
          <a:bodyPr/>
          <a:lstStyle/>
          <a:p>
            <a:pPr algn="ctr"/>
            <a:r>
              <a:rPr lang="nb-NO" dirty="0" smtClean="0"/>
              <a:t>Lag en knagg eller knaggrekke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38" y="979706"/>
            <a:ext cx="8451061" cy="49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Lag en personlig tannbørsteholder</a:t>
            </a:r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" y="1313742"/>
            <a:ext cx="7653657" cy="479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Lag en knapp</a:t>
            </a:r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153" y="2552700"/>
            <a:ext cx="8440029" cy="176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Knagg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78585" y="5104606"/>
            <a:ext cx="3452115" cy="5516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nb-NO" dirty="0" smtClean="0">
                <a:latin typeface="Calibri" pitchFamily="34" charset="0"/>
                <a:cs typeface="Calibri" pitchFamily="34" charset="0"/>
              </a:rPr>
              <a:t>Identifiser geometrier</a:t>
            </a:r>
            <a:endParaRPr lang="nb-NO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1280236"/>
            <a:ext cx="3438525" cy="355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9" y="1280995"/>
            <a:ext cx="3751261" cy="359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lassholder for innhold 2"/>
          <p:cNvSpPr txBox="1">
            <a:spLocks/>
          </p:cNvSpPr>
          <p:nvPr/>
        </p:nvSpPr>
        <p:spPr>
          <a:xfrm>
            <a:off x="4555235" y="5104606"/>
            <a:ext cx="3452115" cy="52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337"/>
              </a:buClr>
              <a:buSzPct val="100000"/>
              <a:buFont typeface="Arial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etter mål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999235" y="5727701"/>
            <a:ext cx="7287515" cy="520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7337"/>
              </a:buClr>
              <a:buSzPct val="100000"/>
              <a:buFont typeface="Arial"/>
              <a:buNone/>
              <a:tabLst/>
              <a:defRPr/>
            </a:pPr>
            <a:r>
              <a:rPr lang="nb-NO" sz="2800" dirty="0" smtClean="0"/>
              <a:t>Bestem høyden slik at den blir praktisk anvendelig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880" y="274638"/>
            <a:ext cx="8229600" cy="751595"/>
          </a:xfrm>
        </p:spPr>
        <p:txBody>
          <a:bodyPr/>
          <a:lstStyle/>
          <a:p>
            <a:pPr algn="ctr"/>
            <a:r>
              <a:rPr lang="nb-NO" dirty="0" err="1" smtClean="0"/>
              <a:t>Intro</a:t>
            </a:r>
            <a:r>
              <a:rPr lang="nb-NO" dirty="0" smtClean="0"/>
              <a:t> til 3D-printing</a:t>
            </a:r>
            <a:endParaRPr lang="nb-NO" dirty="0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778" y="1104706"/>
            <a:ext cx="8443355" cy="423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640" y="274638"/>
            <a:ext cx="4389120" cy="1256982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err="1" smtClean="0"/>
              <a:t>BlocksCAD</a:t>
            </a:r>
            <a:r>
              <a:rPr lang="nb-NO" dirty="0" smtClean="0"/>
              <a:t> og CURA</a:t>
            </a:r>
            <a:br>
              <a:rPr lang="nb-NO" dirty="0" smtClean="0"/>
            </a:br>
            <a:r>
              <a:rPr lang="nb-NO" sz="2700" dirty="0" smtClean="0"/>
              <a:t>En kort innføring i 3D-printing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99921">
            <a:off x="4423093" y="581024"/>
            <a:ext cx="3783647" cy="536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 smtClean="0"/>
              <a:t>BlocksCAD</a:t>
            </a:r>
            <a:r>
              <a:rPr lang="nb-NO" dirty="0" smtClean="0"/>
              <a:t> oppstart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Etablert i 2017 av lærere og for lærere</a:t>
            </a:r>
          </a:p>
          <a:p>
            <a:r>
              <a:rPr lang="nb-NO" dirty="0" smtClean="0"/>
              <a:t>Spesielt fokus på visualisering av matematikk</a:t>
            </a:r>
          </a:p>
          <a:p>
            <a:r>
              <a:rPr lang="nb-NO" dirty="0" smtClean="0">
                <a:hlinkClick r:id="rId2"/>
              </a:rPr>
              <a:t>https://www.blockscad3d.com/</a:t>
            </a:r>
            <a:r>
              <a:rPr lang="nb-NO" dirty="0" smtClean="0"/>
              <a:t> </a:t>
            </a:r>
          </a:p>
          <a:p>
            <a:r>
              <a:rPr lang="nb-NO" dirty="0" smtClean="0"/>
              <a:t>Registrering:</a:t>
            </a:r>
          </a:p>
          <a:p>
            <a:pPr lvl="1"/>
            <a:r>
              <a:rPr lang="nb-NO" dirty="0" smtClean="0"/>
              <a:t>Som enslig bruker eller som lærer</a:t>
            </a:r>
          </a:p>
          <a:p>
            <a:pPr lvl="1"/>
            <a:r>
              <a:rPr lang="nb-NO" dirty="0" smtClean="0"/>
              <a:t>Kan også logge på via </a:t>
            </a:r>
            <a:r>
              <a:rPr lang="nb-NO" dirty="0" err="1" smtClean="0"/>
              <a:t>Google-konto</a:t>
            </a:r>
            <a:endParaRPr lang="nb-NO" dirty="0" smtClean="0"/>
          </a:p>
          <a:p>
            <a:pPr lvl="1"/>
            <a:r>
              <a:rPr lang="nb-NO" dirty="0" smtClean="0"/>
              <a:t>Man kan også prøve programmet uten registrering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660" y="274638"/>
            <a:ext cx="8480820" cy="1143000"/>
          </a:xfrm>
        </p:spPr>
        <p:txBody>
          <a:bodyPr/>
          <a:lstStyle/>
          <a:p>
            <a:pPr algn="ctr"/>
            <a:r>
              <a:rPr lang="nb-NO" dirty="0" smtClean="0"/>
              <a:t>Oppkobling mot </a:t>
            </a:r>
            <a:r>
              <a:rPr lang="nb-NO" dirty="0" err="1" smtClean="0"/>
              <a:t>BlocksCAD</a:t>
            </a:r>
            <a:endParaRPr lang="nb-NO" dirty="0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" y="1365884"/>
            <a:ext cx="8477170" cy="450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 smtClean="0"/>
              <a:t>BlocksCAD</a:t>
            </a:r>
            <a:endParaRPr lang="nb-NO" dirty="0"/>
          </a:p>
        </p:txBody>
      </p:sp>
      <p:pic>
        <p:nvPicPr>
          <p:cNvPr id="1638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795" y="1436687"/>
            <a:ext cx="8531834" cy="4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CURA (3.6)</a:t>
            </a:r>
            <a:br>
              <a:rPr lang="nb-NO" dirty="0" smtClean="0"/>
            </a:br>
            <a:r>
              <a:rPr lang="nb-NO" sz="2700" b="0" dirty="0" smtClean="0">
                <a:hlinkClick r:id="rId2"/>
              </a:rPr>
              <a:t>https://ultimaker.com/en/products/ultimaker-cura-software</a:t>
            </a:r>
            <a:r>
              <a:rPr lang="nb-NO" sz="2700" b="0" dirty="0" smtClean="0"/>
              <a:t> </a:t>
            </a:r>
            <a:endParaRPr lang="nb-NO" b="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710" y="1581531"/>
            <a:ext cx="8321330" cy="442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 rot="16200000">
            <a:off x="-906879" y="2560539"/>
            <a:ext cx="4023798" cy="1143000"/>
          </a:xfrm>
        </p:spPr>
        <p:txBody>
          <a:bodyPr>
            <a:noAutofit/>
          </a:bodyPr>
          <a:lstStyle/>
          <a:p>
            <a:pPr algn="ctr"/>
            <a:r>
              <a:rPr lang="nb-NO" sz="5400" dirty="0" smtClean="0"/>
              <a:t>Filamenter</a:t>
            </a:r>
            <a:endParaRPr lang="nb-NO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9860" y="207327"/>
            <a:ext cx="6158919" cy="58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ktangel 6"/>
          <p:cNvSpPr/>
          <p:nvPr/>
        </p:nvSpPr>
        <p:spPr>
          <a:xfrm>
            <a:off x="2606040" y="137160"/>
            <a:ext cx="1676400" cy="1722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/>
          <p:cNvSpPr/>
          <p:nvPr/>
        </p:nvSpPr>
        <p:spPr>
          <a:xfrm>
            <a:off x="5745480" y="152400"/>
            <a:ext cx="1676400" cy="1722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/>
          <p:cNvSpPr/>
          <p:nvPr/>
        </p:nvSpPr>
        <p:spPr>
          <a:xfrm>
            <a:off x="5768340" y="2202180"/>
            <a:ext cx="1676400" cy="1722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/>
          <p:cNvSpPr/>
          <p:nvPr/>
        </p:nvSpPr>
        <p:spPr>
          <a:xfrm>
            <a:off x="2667000" y="4297680"/>
            <a:ext cx="1676400" cy="1722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13" grpId="0" animBg="1"/>
      <p:bldP spid="13" grpId="1" animBg="1"/>
      <p:bldP spid="14" grpId="0" animBg="1"/>
      <p:bldP spid="14" grpId="1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880" y="309208"/>
            <a:ext cx="8229600" cy="759796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Designprosessen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3841796"/>
            <a:ext cx="8229600" cy="2284368"/>
          </a:xfrm>
        </p:spPr>
        <p:txBody>
          <a:bodyPr>
            <a:normAutofit fontScale="92500" lnSpcReduction="10000"/>
          </a:bodyPr>
          <a:lstStyle/>
          <a:p>
            <a:r>
              <a:rPr lang="nb-NO" sz="2800" b="1" dirty="0" smtClean="0"/>
              <a:t>Ide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sz="2000" dirty="0" smtClean="0"/>
              <a:t>… om å dekomponere en form og bygge den opp på ny</a:t>
            </a:r>
            <a:endParaRPr lang="nb-NO" sz="2400" dirty="0" smtClean="0"/>
          </a:p>
          <a:p>
            <a:r>
              <a:rPr lang="nb-NO" sz="2800" b="1" dirty="0" smtClean="0"/>
              <a:t>CURA</a:t>
            </a: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000" dirty="0" smtClean="0"/>
              <a:t>… om å omdanne en modell til en byggestrategi</a:t>
            </a:r>
            <a:endParaRPr lang="nb-NO" sz="2400" dirty="0" smtClean="0"/>
          </a:p>
          <a:p>
            <a:r>
              <a:rPr lang="nb-NO" sz="3000" b="1" dirty="0" smtClean="0"/>
              <a:t>Utskrift</a:t>
            </a: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200" dirty="0" smtClean="0"/>
              <a:t>… om å sette i produksjon</a:t>
            </a:r>
            <a:endParaRPr lang="nb-NO" sz="28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487" y="1302539"/>
            <a:ext cx="8450159" cy="224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Modellering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6485" y="1315684"/>
            <a:ext cx="8229600" cy="48104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nb-NO" sz="2800" b="1" dirty="0" smtClean="0"/>
              <a:t>Det finnes mye programvare: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000" dirty="0" smtClean="0"/>
              <a:t>… </a:t>
            </a:r>
            <a:r>
              <a:rPr lang="nb-NO" sz="2000" b="1" i="1" dirty="0" err="1" smtClean="0"/>
              <a:t>BlocksCAD</a:t>
            </a:r>
            <a:r>
              <a:rPr lang="nb-NO" sz="2000" dirty="0" smtClean="0"/>
              <a:t> (Blokkbasert)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000" dirty="0" smtClean="0"/>
              <a:t>… </a:t>
            </a:r>
            <a:r>
              <a:rPr lang="nb-NO" sz="2000" i="1" dirty="0" err="1" smtClean="0"/>
              <a:t>TinkerCAD</a:t>
            </a:r>
            <a:r>
              <a:rPr lang="nb-NO" sz="2000" i="1" dirty="0" smtClean="0"/>
              <a:t> </a:t>
            </a:r>
            <a:r>
              <a:rPr lang="nb-NO" sz="2000" dirty="0" smtClean="0"/>
              <a:t>(Autodesk – grafisk basert)</a:t>
            </a:r>
            <a:br>
              <a:rPr lang="nb-NO" sz="2000" dirty="0" smtClean="0"/>
            </a:br>
            <a:r>
              <a:rPr lang="nb-NO" sz="2000" dirty="0" smtClean="0"/>
              <a:t>… </a:t>
            </a:r>
            <a:r>
              <a:rPr lang="nb-NO" sz="2000" i="1" dirty="0" smtClean="0"/>
              <a:t>123D Design </a:t>
            </a:r>
            <a:r>
              <a:rPr lang="nb-NO" sz="2000" dirty="0" smtClean="0"/>
              <a:t>(Autodesk – grafisk basert)</a:t>
            </a:r>
            <a:br>
              <a:rPr lang="nb-NO" sz="2000" dirty="0" smtClean="0"/>
            </a:br>
            <a:r>
              <a:rPr lang="nb-NO" sz="2000" dirty="0" smtClean="0"/>
              <a:t>… </a:t>
            </a:r>
            <a:r>
              <a:rPr lang="nb-NO" sz="2000" i="1" dirty="0" err="1" smtClean="0"/>
              <a:t>OpenSCAD</a:t>
            </a:r>
            <a:r>
              <a:rPr lang="nb-NO" sz="2000" dirty="0" smtClean="0"/>
              <a:t> (Tekstbasert)</a:t>
            </a:r>
            <a:br>
              <a:rPr lang="nb-NO" sz="2000" dirty="0" smtClean="0"/>
            </a:br>
            <a:r>
              <a:rPr lang="nb-NO" sz="2000" dirty="0" smtClean="0"/>
              <a:t>… </a:t>
            </a:r>
            <a:r>
              <a:rPr lang="nb-NO" sz="2000" i="1" dirty="0" err="1" smtClean="0"/>
              <a:t>SketchUp</a:t>
            </a:r>
            <a:r>
              <a:rPr lang="nb-NO" sz="2000" dirty="0" smtClean="0"/>
              <a:t> (</a:t>
            </a:r>
            <a:r>
              <a:rPr lang="nb-NO" sz="2000" dirty="0" err="1" smtClean="0"/>
              <a:t>Trimble</a:t>
            </a:r>
            <a:r>
              <a:rPr lang="nb-NO" sz="2000" dirty="0" smtClean="0"/>
              <a:t> – grafisk basert)</a:t>
            </a:r>
            <a:br>
              <a:rPr lang="nb-NO" sz="2000" dirty="0" smtClean="0"/>
            </a:br>
            <a:r>
              <a:rPr lang="nb-NO" sz="2000" dirty="0" smtClean="0"/>
              <a:t>… </a:t>
            </a:r>
            <a:r>
              <a:rPr lang="nb-NO" sz="2000" i="1" dirty="0" err="1" smtClean="0"/>
              <a:t>Fusion</a:t>
            </a:r>
            <a:r>
              <a:rPr lang="nb-NO" sz="2000" i="1" dirty="0" smtClean="0"/>
              <a:t> 360 </a:t>
            </a:r>
            <a:r>
              <a:rPr lang="nb-NO" sz="2000" dirty="0" smtClean="0"/>
              <a:t>(Autodesk – grafisk basert)</a:t>
            </a:r>
            <a:br>
              <a:rPr lang="nb-NO" sz="2000" dirty="0" smtClean="0"/>
            </a:br>
            <a:r>
              <a:rPr lang="nb-NO" sz="2000" dirty="0" smtClean="0"/>
              <a:t>… </a:t>
            </a:r>
            <a:r>
              <a:rPr lang="nb-NO" sz="2000" dirty="0" err="1" smtClean="0"/>
              <a:t>Inventor</a:t>
            </a:r>
            <a:r>
              <a:rPr lang="nb-NO" sz="2000" dirty="0" smtClean="0"/>
              <a:t> (Autodesk – grafisk basert)</a:t>
            </a:r>
            <a:br>
              <a:rPr lang="nb-NO" sz="2000" dirty="0" smtClean="0"/>
            </a:br>
            <a:r>
              <a:rPr lang="nb-NO" sz="2000" dirty="0" smtClean="0"/>
              <a:t>… </a:t>
            </a:r>
            <a:r>
              <a:rPr lang="nb-NO" sz="2000" dirty="0" err="1" smtClean="0"/>
              <a:t>Solidworks</a:t>
            </a:r>
            <a:r>
              <a:rPr lang="nb-NO" sz="2000" dirty="0" smtClean="0"/>
              <a:t> ((</a:t>
            </a:r>
            <a:r>
              <a:rPr lang="nb-NO" sz="2000" dirty="0" err="1" smtClean="0"/>
              <a:t>Dassault</a:t>
            </a:r>
            <a:r>
              <a:rPr lang="nb-NO" sz="2000" dirty="0" smtClean="0"/>
              <a:t> </a:t>
            </a:r>
            <a:r>
              <a:rPr lang="nb-NO" sz="2000" dirty="0" err="1" smtClean="0"/>
              <a:t>Systèmes</a:t>
            </a:r>
            <a:r>
              <a:rPr lang="nb-NO" sz="2000" dirty="0" smtClean="0"/>
              <a:t> – grafisk basert)</a:t>
            </a:r>
            <a:br>
              <a:rPr lang="nb-NO" sz="2000" dirty="0" smtClean="0"/>
            </a:br>
            <a:r>
              <a:rPr lang="nb-NO" sz="2000" dirty="0" smtClean="0"/>
              <a:t> </a:t>
            </a:r>
            <a:r>
              <a:rPr lang="nb-NO" sz="2000" dirty="0" smtClean="0">
                <a:hlinkClick r:id="rId2"/>
              </a:rPr>
              <a:t>https://www.ntnu.no/web/skolelab/fagstoff-avholdte-kurs1</a:t>
            </a:r>
            <a:r>
              <a:rPr lang="nb-NO" sz="2000" dirty="0" smtClean="0"/>
              <a:t> </a:t>
            </a:r>
          </a:p>
          <a:p>
            <a:pPr>
              <a:lnSpc>
                <a:spcPct val="110000"/>
              </a:lnSpc>
            </a:pPr>
            <a:r>
              <a:rPr lang="nb-NO" sz="2800" b="1" dirty="0" smtClean="0"/>
              <a:t>CURA</a:t>
            </a:r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000" dirty="0" smtClean="0"/>
              <a:t>… Gratis programvare fra </a:t>
            </a:r>
            <a:r>
              <a:rPr lang="nb-NO" sz="2000" dirty="0" err="1" smtClean="0"/>
              <a:t>Ultimaker</a:t>
            </a:r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000" dirty="0" smtClean="0"/>
              <a:t>… Program for å oversette modeller til 3D-printer kommandoer (g-kode)</a:t>
            </a:r>
            <a:br>
              <a:rPr lang="nb-NO" sz="2000" dirty="0" smtClean="0"/>
            </a:br>
            <a:r>
              <a:rPr lang="nb-NO" sz="2000" dirty="0" smtClean="0"/>
              <a:t>… Roy Even vil vise dette senere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920" y="281940"/>
            <a:ext cx="8229600" cy="846138"/>
          </a:xfrm>
        </p:spPr>
        <p:txBody>
          <a:bodyPr/>
          <a:lstStyle/>
          <a:p>
            <a:pPr algn="ctr"/>
            <a:r>
              <a:rPr lang="nb-NO" dirty="0" smtClean="0"/>
              <a:t>Grafisk grensesnitt (</a:t>
            </a:r>
            <a:r>
              <a:rPr lang="nb-NO" dirty="0" err="1" smtClean="0"/>
              <a:t>TinkerCAD</a:t>
            </a:r>
            <a:r>
              <a:rPr lang="nb-NO" dirty="0" smtClean="0"/>
              <a:t>)</a:t>
            </a:r>
            <a:endParaRPr lang="nb-NO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79" y="1513579"/>
            <a:ext cx="8662935" cy="411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920" y="281940"/>
            <a:ext cx="8229600" cy="846138"/>
          </a:xfrm>
        </p:spPr>
        <p:txBody>
          <a:bodyPr/>
          <a:lstStyle/>
          <a:p>
            <a:pPr algn="ctr"/>
            <a:r>
              <a:rPr lang="nb-NO" dirty="0" smtClean="0"/>
              <a:t>Tekstbasert grensesnitt (</a:t>
            </a:r>
            <a:r>
              <a:rPr lang="nb-NO" dirty="0" err="1" smtClean="0"/>
              <a:t>OpenSCAD</a:t>
            </a:r>
            <a:r>
              <a:rPr lang="nb-NO" dirty="0" smtClean="0"/>
              <a:t>)</a:t>
            </a:r>
            <a:endParaRPr lang="nb-NO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1" y="1259549"/>
            <a:ext cx="8602690" cy="443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920" y="281940"/>
            <a:ext cx="8229600" cy="846138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Blokkbasert grensesnitt (</a:t>
            </a:r>
            <a:r>
              <a:rPr lang="nb-NO" dirty="0" err="1" smtClean="0"/>
              <a:t>BlocksCAD</a:t>
            </a:r>
            <a:r>
              <a:rPr lang="nb-NO" dirty="0" smtClean="0"/>
              <a:t>)</a:t>
            </a:r>
            <a:endParaRPr lang="nb-NO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1" y="1343888"/>
            <a:ext cx="8558022" cy="436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6310</TotalTime>
  <Words>413</Words>
  <Application>Microsoft Office PowerPoint</Application>
  <PresentationFormat>Skjermfremvisning (4:3)</PresentationFormat>
  <Paragraphs>90</Paragraphs>
  <Slides>34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35" baseType="lpstr">
      <vt:lpstr>Office-tema</vt:lpstr>
      <vt:lpstr>Lysbilde 1</vt:lpstr>
      <vt:lpstr>Program</vt:lpstr>
      <vt:lpstr>Intro til 3D-printing</vt:lpstr>
      <vt:lpstr>Filamenter</vt:lpstr>
      <vt:lpstr>Designprosessen</vt:lpstr>
      <vt:lpstr>Modellering</vt:lpstr>
      <vt:lpstr>Grafisk grensesnitt (TinkerCAD)</vt:lpstr>
      <vt:lpstr>Tekstbasert grensesnitt (OpenSCAD)</vt:lpstr>
      <vt:lpstr>Blokkbasert grensesnitt (BlocksCAD)</vt:lpstr>
      <vt:lpstr>BlocksCAD</vt:lpstr>
      <vt:lpstr>Eksempler Forsøk å avslør hvilke geometrier modellen er bygget opp av</vt:lpstr>
      <vt:lpstr>Framstilling av reservedeler</vt:lpstr>
      <vt:lpstr>Identifiser geometrier</vt:lpstr>
      <vt:lpstr>Tips ved modellering</vt:lpstr>
      <vt:lpstr>Framstilling av reservedeler</vt:lpstr>
      <vt:lpstr>Framstilling av reservedeler</vt:lpstr>
      <vt:lpstr>Framstilling av reservedeler</vt:lpstr>
      <vt:lpstr>Framstilling av reservedeler</vt:lpstr>
      <vt:lpstr>Framstilling av reservedeler</vt:lpstr>
      <vt:lpstr>Framstilling av reservedeler</vt:lpstr>
      <vt:lpstr>Undervisningsmateriell</vt:lpstr>
      <vt:lpstr>Undervisningsformål</vt:lpstr>
      <vt:lpstr>Undervisningsformål</vt:lpstr>
      <vt:lpstr>Trykkammer for ROV</vt:lpstr>
      <vt:lpstr>Øvingsprosjekt</vt:lpstr>
      <vt:lpstr>Lag en knagg eller knaggrekke</vt:lpstr>
      <vt:lpstr>Lag en personlig tannbørsteholder</vt:lpstr>
      <vt:lpstr>Lag en knapp</vt:lpstr>
      <vt:lpstr>Knagg</vt:lpstr>
      <vt:lpstr>BlocksCAD og CURA En kort innføring i 3D-printing</vt:lpstr>
      <vt:lpstr>BlocksCAD oppstart</vt:lpstr>
      <vt:lpstr>Oppkobling mot BlocksCAD</vt:lpstr>
      <vt:lpstr>BlocksCAD</vt:lpstr>
      <vt:lpstr>CURA (3.6) https://ultimaker.com/en/products/ultimaker-cura-software </vt:lpstr>
    </vt:vector>
  </TitlesOfParts>
  <Company>NTNU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Nikro</cp:lastModifiedBy>
  <cp:revision>111</cp:revision>
  <dcterms:created xsi:type="dcterms:W3CDTF">2013-06-10T16:56:09Z</dcterms:created>
  <dcterms:modified xsi:type="dcterms:W3CDTF">2019-03-21T18:50:46Z</dcterms:modified>
</cp:coreProperties>
</file>