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74" r:id="rId16"/>
    <p:sldId id="269" r:id="rId17"/>
    <p:sldId id="270" r:id="rId18"/>
    <p:sldId id="271" r:id="rId19"/>
    <p:sldId id="272" r:id="rId20"/>
    <p:sldId id="273" r:id="rId21"/>
    <p:sldId id="267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57" d="100"/>
          <a:sy n="57" d="100"/>
        </p:scale>
        <p:origin x="52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 Skaug Rønning" userId="5fdf545c-2225-4290-9f69-9e4ceb2698ad" providerId="ADAL" clId="{48CC9BEA-C437-4BE3-8E07-042F66CA3370}"/>
    <pc:docChg chg="modSld">
      <pc:chgData name="Eli Skaug Rønning" userId="5fdf545c-2225-4290-9f69-9e4ceb2698ad" providerId="ADAL" clId="{48CC9BEA-C437-4BE3-8E07-042F66CA3370}" dt="2023-11-23T12:26:18.328" v="6" actId="20577"/>
      <pc:docMkLst>
        <pc:docMk/>
      </pc:docMkLst>
      <pc:sldChg chg="modNotesTx">
        <pc:chgData name="Eli Skaug Rønning" userId="5fdf545c-2225-4290-9f69-9e4ceb2698ad" providerId="ADAL" clId="{48CC9BEA-C437-4BE3-8E07-042F66CA3370}" dt="2023-11-23T12:25:55.883" v="0" actId="20577"/>
        <pc:sldMkLst>
          <pc:docMk/>
          <pc:sldMk cId="2990302166" sldId="268"/>
        </pc:sldMkLst>
      </pc:sldChg>
      <pc:sldChg chg="modNotesTx">
        <pc:chgData name="Eli Skaug Rønning" userId="5fdf545c-2225-4290-9f69-9e4ceb2698ad" providerId="ADAL" clId="{48CC9BEA-C437-4BE3-8E07-042F66CA3370}" dt="2023-11-23T12:26:02.298" v="2" actId="20577"/>
        <pc:sldMkLst>
          <pc:docMk/>
          <pc:sldMk cId="3083312722" sldId="269"/>
        </pc:sldMkLst>
      </pc:sldChg>
      <pc:sldChg chg="modNotesTx">
        <pc:chgData name="Eli Skaug Rønning" userId="5fdf545c-2225-4290-9f69-9e4ceb2698ad" providerId="ADAL" clId="{48CC9BEA-C437-4BE3-8E07-042F66CA3370}" dt="2023-11-23T12:26:05.525" v="3" actId="20577"/>
        <pc:sldMkLst>
          <pc:docMk/>
          <pc:sldMk cId="1850077667" sldId="270"/>
        </pc:sldMkLst>
      </pc:sldChg>
      <pc:sldChg chg="modNotesTx">
        <pc:chgData name="Eli Skaug Rønning" userId="5fdf545c-2225-4290-9f69-9e4ceb2698ad" providerId="ADAL" clId="{48CC9BEA-C437-4BE3-8E07-042F66CA3370}" dt="2023-11-23T12:26:10.416" v="4" actId="20577"/>
        <pc:sldMkLst>
          <pc:docMk/>
          <pc:sldMk cId="3895739668" sldId="271"/>
        </pc:sldMkLst>
      </pc:sldChg>
      <pc:sldChg chg="modNotesTx">
        <pc:chgData name="Eli Skaug Rønning" userId="5fdf545c-2225-4290-9f69-9e4ceb2698ad" providerId="ADAL" clId="{48CC9BEA-C437-4BE3-8E07-042F66CA3370}" dt="2023-11-23T12:26:13.489" v="5" actId="20577"/>
        <pc:sldMkLst>
          <pc:docMk/>
          <pc:sldMk cId="3281858446" sldId="272"/>
        </pc:sldMkLst>
      </pc:sldChg>
      <pc:sldChg chg="modNotesTx">
        <pc:chgData name="Eli Skaug Rønning" userId="5fdf545c-2225-4290-9f69-9e4ceb2698ad" providerId="ADAL" clId="{48CC9BEA-C437-4BE3-8E07-042F66CA3370}" dt="2023-11-23T12:26:18.328" v="6" actId="20577"/>
        <pc:sldMkLst>
          <pc:docMk/>
          <pc:sldMk cId="1001642776" sldId="273"/>
        </pc:sldMkLst>
      </pc:sldChg>
      <pc:sldChg chg="modNotesTx">
        <pc:chgData name="Eli Skaug Rønning" userId="5fdf545c-2225-4290-9f69-9e4ceb2698ad" providerId="ADAL" clId="{48CC9BEA-C437-4BE3-8E07-042F66CA3370}" dt="2023-11-23T12:25:59.076" v="1" actId="20577"/>
        <pc:sldMkLst>
          <pc:docMk/>
          <pc:sldMk cId="2521626972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509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8022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067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0451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2079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081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9064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1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1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080999"/>
            <a:ext cx="241402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,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Fakta</a:t>
            </a:r>
          </a:p>
        </p:txBody>
      </p:sp>
      <p:sp>
        <p:nvSpPr>
          <p:cNvPr id="107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Kilde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Kilder</a:t>
            </a:r>
          </a:p>
        </p:txBody>
      </p:sp>
      <p:sp>
        <p:nvSpPr>
          <p:cNvPr id="116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«Kjent sitat»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ærbilde av ville planter som vokser mellom steiner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Store steinformasjoner under mørke skyer, med en grusvei i forgrunnen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Nærbilde av en vill plante som vokser mellom lavasteiner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ss omgitt av et grønt steinete landskap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ønt, kupert landskap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23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2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Presentasjonsundertittel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Lysbildeundertittel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ekledde steiner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ysbilde-…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43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44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61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62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tore steinformasjoner under mørke skyer, med en grusvei i forgrunnen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nndeling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Inndelingstittel</a:t>
            </a:r>
          </a:p>
        </p:txBody>
      </p:sp>
      <p:sp>
        <p:nvSpPr>
          <p:cNvPr id="7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80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8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Dagsordentittel</a:t>
            </a:r>
          </a:p>
        </p:txBody>
      </p:sp>
      <p:sp>
        <p:nvSpPr>
          <p:cNvPr id="89" name="Dagsorden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Dagsordenundertittel</a:t>
            </a:r>
          </a:p>
        </p:txBody>
      </p:sp>
      <p:sp>
        <p:nvSpPr>
          <p:cNvPr id="90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Dagens emner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player.vimeo.com/video/788296096?app_id=12296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ymposium:  Dramaturgi som møtepunk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Symposium: </a:t>
            </a:r>
            <a:br>
              <a:rPr dirty="0"/>
            </a:br>
            <a:r>
              <a:rPr dirty="0" err="1"/>
              <a:t>Dramaturgi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møtepunkt</a:t>
            </a:r>
            <a:endParaRPr dirty="0"/>
          </a:p>
        </p:txBody>
      </p:sp>
      <p:sp>
        <p:nvSpPr>
          <p:cNvPr id="152" name="Tore Vagn Lid og Jens Røyrvik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Tore </a:t>
            </a:r>
            <a:r>
              <a:rPr dirty="0" err="1"/>
              <a:t>Vagn</a:t>
            </a:r>
            <a:r>
              <a:rPr dirty="0"/>
              <a:t> Lid </a:t>
            </a:r>
            <a:r>
              <a:rPr dirty="0" err="1"/>
              <a:t>og</a:t>
            </a:r>
            <a:r>
              <a:rPr dirty="0"/>
              <a:t> Jens </a:t>
            </a:r>
            <a:r>
              <a:rPr dirty="0" err="1"/>
              <a:t>Røyrvik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Oval"/>
          <p:cNvSpPr/>
          <p:nvPr/>
        </p:nvSpPr>
        <p:spPr>
          <a:xfrm>
            <a:off x="17166938" y="180104"/>
            <a:ext cx="5431673" cy="3517755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75" y="3769124"/>
            <a:ext cx="17819250" cy="9873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Hva er et universitet? - Minste felles multiplum? Formelle tjenester?…"/>
          <p:cNvSpPr txBox="1"/>
          <p:nvPr/>
        </p:nvSpPr>
        <p:spPr>
          <a:xfrm>
            <a:off x="111532" y="4740234"/>
            <a:ext cx="11121448" cy="711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07520" indent="-907520" algn="l" defTabSz="457200">
              <a:buSzPct val="100000"/>
              <a:buAutoNum type="arabicParenR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Hva</a:t>
            </a:r>
            <a:r>
              <a:rPr dirty="0"/>
              <a:t> </a:t>
            </a:r>
            <a:r>
              <a:rPr i="1" dirty="0"/>
              <a:t>er </a:t>
            </a:r>
            <a:r>
              <a:rPr dirty="0"/>
              <a:t>et </a:t>
            </a:r>
            <a:r>
              <a:rPr dirty="0" err="1"/>
              <a:t>universitet</a:t>
            </a:r>
            <a:r>
              <a:rPr dirty="0"/>
              <a:t>?</a:t>
            </a:r>
            <a:br>
              <a:rPr dirty="0"/>
            </a:br>
            <a:r>
              <a:rPr dirty="0"/>
              <a:t>- </a:t>
            </a:r>
            <a:r>
              <a:rPr dirty="0" err="1"/>
              <a:t>Minste</a:t>
            </a:r>
            <a:r>
              <a:rPr dirty="0"/>
              <a:t> </a:t>
            </a:r>
            <a:r>
              <a:rPr dirty="0" err="1"/>
              <a:t>felles</a:t>
            </a:r>
            <a:r>
              <a:rPr dirty="0"/>
              <a:t> </a:t>
            </a:r>
            <a:r>
              <a:rPr dirty="0" err="1"/>
              <a:t>multiplum</a:t>
            </a:r>
            <a:r>
              <a:rPr dirty="0"/>
              <a:t>? </a:t>
            </a:r>
            <a:r>
              <a:rPr dirty="0" err="1"/>
              <a:t>Formelle</a:t>
            </a:r>
            <a:r>
              <a:rPr dirty="0"/>
              <a:t> </a:t>
            </a:r>
            <a:r>
              <a:rPr dirty="0" err="1"/>
              <a:t>tjenester</a:t>
            </a:r>
            <a:r>
              <a:rPr dirty="0"/>
              <a:t>? </a:t>
            </a:r>
          </a:p>
          <a:p>
            <a:pPr marL="907520" indent="-907520" algn="l" defTabSz="457200">
              <a:buSzPct val="100000"/>
              <a:buAutoNum type="arabicParenR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Hvem</a:t>
            </a:r>
            <a:r>
              <a:rPr dirty="0"/>
              <a:t> </a:t>
            </a:r>
            <a:r>
              <a:rPr dirty="0" err="1"/>
              <a:t>får</a:t>
            </a:r>
            <a:r>
              <a:rPr dirty="0"/>
              <a:t> </a:t>
            </a:r>
            <a:r>
              <a:rPr dirty="0" err="1"/>
              <a:t>aktivitet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å</a:t>
            </a:r>
            <a:r>
              <a:rPr dirty="0"/>
              <a:t> </a:t>
            </a:r>
            <a:r>
              <a:rPr dirty="0" err="1"/>
              <a:t>skje</a:t>
            </a:r>
            <a:r>
              <a:rPr dirty="0"/>
              <a:t> </a:t>
            </a:r>
            <a:r>
              <a:rPr dirty="0" err="1"/>
              <a:t>ved</a:t>
            </a:r>
            <a:r>
              <a:rPr dirty="0"/>
              <a:t> </a:t>
            </a:r>
            <a:r>
              <a:rPr dirty="0" err="1"/>
              <a:t>universitetet</a:t>
            </a:r>
            <a:r>
              <a:rPr dirty="0"/>
              <a:t>? </a:t>
            </a:r>
            <a:br>
              <a:rPr dirty="0"/>
            </a:br>
            <a:r>
              <a:rPr dirty="0"/>
              <a:t>- </a:t>
            </a:r>
            <a:r>
              <a:rPr dirty="0" err="1"/>
              <a:t>Visjoner</a:t>
            </a:r>
            <a:r>
              <a:rPr dirty="0"/>
              <a:t> vs </a:t>
            </a:r>
            <a:r>
              <a:rPr dirty="0" err="1"/>
              <a:t>reguleringspraksiser</a:t>
            </a:r>
            <a:r>
              <a:rPr dirty="0"/>
              <a:t> </a:t>
            </a:r>
            <a:br>
              <a:rPr dirty="0"/>
            </a:br>
            <a:r>
              <a:rPr dirty="0"/>
              <a:t>- </a:t>
            </a:r>
            <a:r>
              <a:rPr dirty="0" err="1"/>
              <a:t>Stresstesting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organisatoriske</a:t>
            </a:r>
            <a:r>
              <a:rPr dirty="0"/>
              <a:t> </a:t>
            </a:r>
            <a:r>
              <a:rPr dirty="0" err="1"/>
              <a:t>snubletråder</a:t>
            </a:r>
            <a:br>
              <a:rPr dirty="0"/>
            </a:br>
            <a:r>
              <a:rPr dirty="0"/>
              <a:t>-</a:t>
            </a:r>
            <a:r>
              <a:rPr dirty="0" err="1"/>
              <a:t>Små</a:t>
            </a:r>
            <a:r>
              <a:rPr dirty="0"/>
              <a:t> </a:t>
            </a:r>
            <a:r>
              <a:rPr dirty="0" err="1"/>
              <a:t>spørsmål</a:t>
            </a:r>
            <a:r>
              <a:rPr dirty="0"/>
              <a:t> - store </a:t>
            </a:r>
            <a:r>
              <a:rPr dirty="0" err="1"/>
              <a:t>problemer</a:t>
            </a:r>
            <a:endParaRPr dirty="0"/>
          </a:p>
          <a:p>
            <a:pPr marL="907520" indent="-907520" algn="l" defTabSz="457200">
              <a:buSzPct val="100000"/>
              <a:buAutoNum type="arabicParenR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Erfaringer</a:t>
            </a:r>
            <a:r>
              <a:rPr dirty="0"/>
              <a:t> </a:t>
            </a:r>
            <a:r>
              <a:rPr dirty="0" err="1"/>
              <a:t>fra</a:t>
            </a:r>
            <a:r>
              <a:rPr dirty="0"/>
              <a:t> </a:t>
            </a:r>
            <a:r>
              <a:rPr dirty="0" err="1"/>
              <a:t>genuin</a:t>
            </a:r>
            <a:r>
              <a:rPr dirty="0"/>
              <a:t> </a:t>
            </a:r>
            <a:r>
              <a:rPr dirty="0" err="1"/>
              <a:t>tverrfaglighet</a:t>
            </a:r>
            <a:r>
              <a:rPr dirty="0"/>
              <a:t>.</a:t>
            </a:r>
            <a:br>
              <a:rPr dirty="0"/>
            </a:br>
            <a:r>
              <a:rPr dirty="0"/>
              <a:t>- </a:t>
            </a:r>
            <a:r>
              <a:rPr dirty="0" err="1"/>
              <a:t>lærings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undervisningsformer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tvers</a:t>
            </a:r>
            <a:r>
              <a:rPr dirty="0"/>
              <a:t> av </a:t>
            </a:r>
            <a:r>
              <a:rPr dirty="0" err="1"/>
              <a:t>kunstneriske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akademiske</a:t>
            </a:r>
            <a:r>
              <a:rPr dirty="0"/>
              <a:t> </a:t>
            </a:r>
            <a:r>
              <a:rPr dirty="0" err="1"/>
              <a:t>tradisjoner</a:t>
            </a:r>
            <a:r>
              <a:rPr dirty="0"/>
              <a:t>, </a:t>
            </a:r>
          </a:p>
          <a:p>
            <a:pPr marL="907520" indent="-907520" algn="l" defTabSz="457200">
              <a:buSzPct val="100000"/>
              <a:buAutoNum type="arabicParenR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Hva</a:t>
            </a:r>
            <a:r>
              <a:rPr dirty="0"/>
              <a:t> </a:t>
            </a:r>
            <a:r>
              <a:rPr dirty="0" err="1"/>
              <a:t>bygges</a:t>
            </a:r>
            <a:r>
              <a:rPr dirty="0"/>
              <a:t> det for?</a:t>
            </a:r>
            <a:br>
              <a:rPr dirty="0"/>
            </a:br>
            <a:r>
              <a:rPr dirty="0"/>
              <a:t>- </a:t>
            </a:r>
            <a:r>
              <a:rPr dirty="0" err="1"/>
              <a:t>arenaer</a:t>
            </a:r>
            <a:r>
              <a:rPr dirty="0"/>
              <a:t> for </a:t>
            </a:r>
            <a:r>
              <a:rPr dirty="0" err="1"/>
              <a:t>lærings</a:t>
            </a:r>
            <a:r>
              <a:rPr dirty="0"/>
              <a:t>-, </a:t>
            </a:r>
            <a:r>
              <a:rPr dirty="0" err="1"/>
              <a:t>forsknings</a:t>
            </a:r>
            <a:r>
              <a:rPr dirty="0"/>
              <a:t>-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kunstnerisk</a:t>
            </a:r>
            <a:r>
              <a:rPr dirty="0"/>
              <a:t> </a:t>
            </a:r>
            <a:r>
              <a:rPr dirty="0" err="1"/>
              <a:t>aktivitet</a:t>
            </a:r>
            <a:r>
              <a:rPr dirty="0"/>
              <a:t>/</a:t>
            </a:r>
            <a:r>
              <a:rPr dirty="0" err="1"/>
              <a:t>forskning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utvikling</a:t>
            </a:r>
            <a:r>
              <a:rPr dirty="0"/>
              <a:t>.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187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58" y="4138308"/>
            <a:ext cx="13034387" cy="8717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288839C-C08A-83B5-15C5-E070536B6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21" y="7457619"/>
            <a:ext cx="16956201" cy="623920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76CD27F-5E29-5BFE-9FA2-D9F6F2E00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2331" y="7457619"/>
            <a:ext cx="9442813" cy="623920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6DEDBE7-FC66-2C94-6EC5-318CA37C4EBD}"/>
              </a:ext>
            </a:extLst>
          </p:cNvPr>
          <p:cNvSpPr txBox="1"/>
          <p:nvPr/>
        </p:nvSpPr>
        <p:spPr>
          <a:xfrm>
            <a:off x="2764466" y="4274289"/>
            <a:ext cx="19962627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9600" dirty="0"/>
              <a:t>Digital infrastruktur </a:t>
            </a:r>
            <a:r>
              <a:rPr lang="nb-NO" sz="9600" i="1" dirty="0"/>
              <a:t>er</a:t>
            </a:r>
            <a:r>
              <a:rPr lang="nb-NO" sz="9600" dirty="0"/>
              <a:t> organisasjon</a:t>
            </a:r>
          </a:p>
        </p:txBody>
      </p:sp>
    </p:spTree>
    <p:extLst>
      <p:ext uri="{BB962C8B-B14F-4D97-AF65-F5344CB8AC3E}">
        <p14:creationId xmlns:p14="http://schemas.microsoft.com/office/powerpoint/2010/main" val="29903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6DEDBE7-FC66-2C94-6EC5-318CA37C4EBD}"/>
              </a:ext>
            </a:extLst>
          </p:cNvPr>
          <p:cNvSpPr txBox="1"/>
          <p:nvPr/>
        </p:nvSpPr>
        <p:spPr>
          <a:xfrm>
            <a:off x="2764466" y="4274289"/>
            <a:ext cx="19962627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9600" dirty="0"/>
              <a:t>Digital infrastruktur </a:t>
            </a:r>
            <a:r>
              <a:rPr lang="nb-NO" sz="9600" i="1" dirty="0"/>
              <a:t>er</a:t>
            </a:r>
            <a:r>
              <a:rPr lang="nb-NO" sz="9600" dirty="0"/>
              <a:t> organisasjon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9BC910FC-6D12-E7D2-51A5-AF0F99C04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802" y="6126260"/>
            <a:ext cx="10187239" cy="731574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2785533-08CE-B025-CB56-154091368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1028" y="6183141"/>
            <a:ext cx="8987170" cy="725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288839C-C08A-83B5-15C5-E070536B6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99069"/>
            <a:ext cx="16956201" cy="623920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76CD27F-5E29-5BFE-9FA2-D9F6F2E00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8908" y="5699069"/>
            <a:ext cx="9442813" cy="623920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6DEDBE7-FC66-2C94-6EC5-318CA37C4EBD}"/>
              </a:ext>
            </a:extLst>
          </p:cNvPr>
          <p:cNvSpPr txBox="1"/>
          <p:nvPr/>
        </p:nvSpPr>
        <p:spPr>
          <a:xfrm>
            <a:off x="-204297" y="3763926"/>
            <a:ext cx="24439441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9600" dirty="0"/>
              <a:t>Systemer for kontroll er utøvelse av makt</a:t>
            </a:r>
          </a:p>
        </p:txBody>
      </p:sp>
    </p:spTree>
    <p:extLst>
      <p:ext uri="{BB962C8B-B14F-4D97-AF65-F5344CB8AC3E}">
        <p14:creationId xmlns:p14="http://schemas.microsoft.com/office/powerpoint/2010/main" val="30833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6DEDBE7-FC66-2C94-6EC5-318CA37C4EBD}"/>
              </a:ext>
            </a:extLst>
          </p:cNvPr>
          <p:cNvSpPr txBox="1"/>
          <p:nvPr/>
        </p:nvSpPr>
        <p:spPr>
          <a:xfrm>
            <a:off x="-204297" y="3763926"/>
            <a:ext cx="24439441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8000" dirty="0"/>
              <a:t>Hva er den rådende teorien om hva et universitet er?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0420D59-E9D9-6996-3001-865AD83A3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078" y="5276255"/>
            <a:ext cx="7372016" cy="819694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202C119-252B-9340-60C4-FA5457243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5457" y="5325251"/>
            <a:ext cx="10896600" cy="81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6DEDBE7-FC66-2C94-6EC5-318CA37C4EBD}"/>
              </a:ext>
            </a:extLst>
          </p:cNvPr>
          <p:cNvSpPr txBox="1"/>
          <p:nvPr/>
        </p:nvSpPr>
        <p:spPr>
          <a:xfrm>
            <a:off x="-204297" y="3763926"/>
            <a:ext cx="24439441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8000" dirty="0"/>
              <a:t>Hva er den rådende teorien om hva et universitet er?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202C119-252B-9340-60C4-FA5457243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8537" y="5233175"/>
            <a:ext cx="10896600" cy="817245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7AD4D66-141E-F601-B40C-2EC68854C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3" y="5233175"/>
            <a:ext cx="12032546" cy="826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6DEDBE7-FC66-2C94-6EC5-318CA37C4EBD}"/>
              </a:ext>
            </a:extLst>
          </p:cNvPr>
          <p:cNvSpPr txBox="1"/>
          <p:nvPr/>
        </p:nvSpPr>
        <p:spPr>
          <a:xfrm>
            <a:off x="-204297" y="3763926"/>
            <a:ext cx="24439441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8000" dirty="0"/>
              <a:t>Hva er den rådende teorien om hva et universitet er?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7AD4D66-141E-F601-B40C-2EC68854C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3" y="5233175"/>
            <a:ext cx="12032546" cy="826452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906EF2F-5906-9F6A-F4F4-F79741847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359" y="5233175"/>
            <a:ext cx="20673362" cy="826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6DEDBE7-FC66-2C94-6EC5-318CA37C4EBD}"/>
              </a:ext>
            </a:extLst>
          </p:cNvPr>
          <p:cNvSpPr txBox="1"/>
          <p:nvPr/>
        </p:nvSpPr>
        <p:spPr>
          <a:xfrm>
            <a:off x="-204297" y="3763926"/>
            <a:ext cx="24439441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8000" dirty="0"/>
              <a:t>Hva er den rådende teorien om hva et universitet er?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906EF2F-5906-9F6A-F4F4-F79741847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1475"/>
            <a:ext cx="20673362" cy="8264525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48D1A1F-2E91-4C42-A4A7-AB06E648B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5758" y="5399107"/>
            <a:ext cx="11008242" cy="824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771" y="67351"/>
            <a:ext cx="18923854" cy="13670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771" y="67351"/>
            <a:ext cx="18923854" cy="13670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771" y="67351"/>
            <a:ext cx="18923854" cy="1367074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Oval"/>
          <p:cNvSpPr/>
          <p:nvPr/>
        </p:nvSpPr>
        <p:spPr>
          <a:xfrm>
            <a:off x="13239196" y="5936574"/>
            <a:ext cx="7022032" cy="2335867"/>
          </a:xfrm>
          <a:prstGeom prst="ellips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771" y="67351"/>
            <a:ext cx="18923854" cy="1367074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Oval"/>
          <p:cNvSpPr/>
          <p:nvPr/>
        </p:nvSpPr>
        <p:spPr>
          <a:xfrm>
            <a:off x="12044364" y="8782160"/>
            <a:ext cx="6238170" cy="2335868"/>
          </a:xfrm>
          <a:prstGeom prst="ellips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&quot;03:08:38 -Tilstander av Unntak&quot; på ROSENDAL TEATER / KOSMORAMA" descr="&quot;03:08:38 -Tilstander av Unntak&quot; på ROSENDAL TEATER / KOSMORAMA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34000" y="4314"/>
            <a:ext cx="13716000" cy="13716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Oval"/>
          <p:cNvSpPr/>
          <p:nvPr/>
        </p:nvSpPr>
        <p:spPr>
          <a:xfrm>
            <a:off x="-630897" y="-303158"/>
            <a:ext cx="3618039" cy="3961860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7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319" y="4703307"/>
            <a:ext cx="11950701" cy="669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Oval"/>
          <p:cNvSpPr/>
          <p:nvPr/>
        </p:nvSpPr>
        <p:spPr>
          <a:xfrm>
            <a:off x="2266245" y="42029"/>
            <a:ext cx="5519858" cy="3961860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1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286" y="3992481"/>
            <a:ext cx="15423428" cy="842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Oval"/>
          <p:cNvSpPr/>
          <p:nvPr/>
        </p:nvSpPr>
        <p:spPr>
          <a:xfrm>
            <a:off x="7073674" y="-27008"/>
            <a:ext cx="4580895" cy="3517755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5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48" y="3799687"/>
            <a:ext cx="14212733" cy="9763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1" y="19180"/>
            <a:ext cx="24439442" cy="355585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Oval"/>
          <p:cNvSpPr/>
          <p:nvPr/>
        </p:nvSpPr>
        <p:spPr>
          <a:xfrm>
            <a:off x="12668344" y="152489"/>
            <a:ext cx="5168144" cy="3517755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9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355" y="3734051"/>
            <a:ext cx="18140362" cy="9952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9AA7E32DB6642B7334468D5F94369" ma:contentTypeVersion="14" ma:contentTypeDescription="Opprett et nytt dokument." ma:contentTypeScope="" ma:versionID="60283d1341bd5c410b5eecdce2ac1cc9">
  <xsd:schema xmlns:xsd="http://www.w3.org/2001/XMLSchema" xmlns:xs="http://www.w3.org/2001/XMLSchema" xmlns:p="http://schemas.microsoft.com/office/2006/metadata/properties" xmlns:ns2="3bcb2822-b318-4829-a79a-e2580a1b11e3" xmlns:ns3="2e6cf807-387c-415e-9a97-eee481b0bef1" targetNamespace="http://schemas.microsoft.com/office/2006/metadata/properties" ma:root="true" ma:fieldsID="a83fe69aa1872d6f0a4394a70888435e" ns2:_="" ns3:_="">
    <xsd:import namespace="3bcb2822-b318-4829-a79a-e2580a1b11e3"/>
    <xsd:import namespace="2e6cf807-387c-415e-9a97-eee481b0b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b2822-b318-4829-a79a-e2580a1b1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7bbfc824-dc3a-413a-ba08-99b8fb92bd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cf807-387c-415e-9a97-eee481b0bef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ff6562e-6736-4df3-b261-51d7e7986c62}" ma:internalName="TaxCatchAll" ma:showField="CatchAllData" ma:web="2e6cf807-387c-415e-9a97-eee481b0b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1C6AD3-E77C-41B1-B72A-E655FF1AA6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570F65-4211-4704-94EB-8A36C02093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cb2822-b318-4829-a79a-e2580a1b11e3"/>
    <ds:schemaRef ds:uri="2e6cf807-387c-415e-9a97-eee481b0b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150</Words>
  <Application>Microsoft Office PowerPoint</Application>
  <PresentationFormat>Egendefinert</PresentationFormat>
  <Paragraphs>13</Paragraphs>
  <Slides>19</Slides>
  <Notes>7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4" baseType="lpstr">
      <vt:lpstr>Helvetica</vt:lpstr>
      <vt:lpstr>Helvetica Neue</vt:lpstr>
      <vt:lpstr>Helvetica Neue Medium</vt:lpstr>
      <vt:lpstr>Times Roman</vt:lpstr>
      <vt:lpstr>20_BasicBlack</vt:lpstr>
      <vt:lpstr>Symposium:  Dramaturgi som møtepunkt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Symposium:  Dramaturgi som møtepunkt</dc:title>
  <cp:lastModifiedBy>Eli Skaug Rønning</cp:lastModifiedBy>
  <cp:revision>2</cp:revision>
  <dcterms:modified xsi:type="dcterms:W3CDTF">2023-11-23T12:26:23Z</dcterms:modified>
</cp:coreProperties>
</file>